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Masters/slideMaster26.xml" ContentType="application/vnd.openxmlformats-officedocument.presentationml.slideMaster+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18.xml" ContentType="application/vnd.openxmlformats-officedocument.them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theme/theme14.xml" ContentType="application/vnd.openxmlformats-officedocument.theme+xml"/>
  <Override PartName="/ppt/theme/theme25.xml" ContentType="application/vnd.openxmlformats-officedocument.theme+xml"/>
  <Override PartName="/ppt/notesSlides/notesSlide12.xml" ContentType="application/vnd.openxmlformats-officedocument.presentationml.notesSlide+xml"/>
  <Override PartName="/ppt/theme/theme21.xml" ContentType="application/vnd.openxmlformats-officedocument.them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Masters/slideMaster25.xml" ContentType="application/vnd.openxmlformats-officedocument.presentationml.slideMaster+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heme/theme19.xml" ContentType="application/vnd.openxmlformats-officedocument.theme+xml"/>
  <Override PartName="/ppt/slideLayouts/slideLayout32.xml" ContentType="application/vnd.openxmlformats-officedocument.presentationml.slideLayout+xml"/>
  <Override PartName="/ppt/theme/theme28.xml" ContentType="application/vnd.openxmlformats-officedocument.theme+xml"/>
  <Override PartName="/docProps/app.xml" ContentType="application/vnd.openxmlformats-officedocument.extended-properties+xml"/>
  <Override PartName="/ppt/slideMasters/slideMaster14.xml" ContentType="application/vnd.openxmlformats-officedocument.presentationml.slideMaster+xml"/>
  <Override PartName="/ppt/slideMasters/slideMaster23.xml" ContentType="application/vnd.openxmlformats-officedocument.presentationml.slideMaster+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theme/theme17.xml" ContentType="application/vnd.openxmlformats-officedocument.theme+xml"/>
  <Override PartName="/ppt/slideLayouts/slideLayout30.xml" ContentType="application/vnd.openxmlformats-officedocument.presentationml.slideLayout+xml"/>
  <Override PartName="/ppt/theme/theme26.xml" ContentType="application/vnd.openxmlformats-officedocument.theme+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Masters/slideMaster21.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theme/theme24.xml" ContentType="application/vnd.openxmlformats-officedocument.them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theme/theme22.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ppt/theme/theme20.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Masters/slideMaster24.xml" ContentType="application/vnd.openxmlformats-officedocument.presentationml.slideMaster+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theme/theme27.xml" ContentType="application/vnd.openxmlformats-officedocument.theme+xml"/>
  <Override PartName="/ppt/notesSlides/notesSlide14.xml" ContentType="application/vnd.openxmlformats-officedocument.presentationml.notesSlide+xml"/>
  <Override PartName="/ppt/slideMasters/slideMaster13.xml" ContentType="application/vnd.openxmlformats-officedocument.presentationml.slideMaster+xml"/>
  <Override PartName="/ppt/theme/theme23.xml" ContentType="application/vnd.openxmlformats-officedocument.theme+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rawings/drawing1.xml" ContentType="application/vnd.openxmlformats-officedocument.drawingml.chartshapes+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0" r:id="rId2"/>
    <p:sldMasterId id="2147483841" r:id="rId3"/>
    <p:sldMasterId id="2147484122" r:id="rId4"/>
    <p:sldMasterId id="2147484248" r:id="rId5"/>
    <p:sldMasterId id="2147484250" r:id="rId6"/>
    <p:sldMasterId id="2147484265" r:id="rId7"/>
    <p:sldMasterId id="2147484336" r:id="rId8"/>
    <p:sldMasterId id="2147484342" r:id="rId9"/>
    <p:sldMasterId id="2147484347" r:id="rId10"/>
    <p:sldMasterId id="2147484358" r:id="rId11"/>
    <p:sldMasterId id="2147484360" r:id="rId12"/>
    <p:sldMasterId id="2147484362" r:id="rId13"/>
    <p:sldMasterId id="2147484364" r:id="rId14"/>
    <p:sldMasterId id="2147484368" r:id="rId15"/>
    <p:sldMasterId id="2147484370" r:id="rId16"/>
    <p:sldMasterId id="2147484372" r:id="rId17"/>
    <p:sldMasterId id="2147484374" r:id="rId18"/>
    <p:sldMasterId id="2147484376" r:id="rId19"/>
    <p:sldMasterId id="2147484379" r:id="rId20"/>
    <p:sldMasterId id="2147484381" r:id="rId21"/>
    <p:sldMasterId id="2147484383" r:id="rId22"/>
    <p:sldMasterId id="2147484385" r:id="rId23"/>
    <p:sldMasterId id="2147484387" r:id="rId24"/>
    <p:sldMasterId id="2147484389" r:id="rId25"/>
    <p:sldMasterId id="2147484391" r:id="rId26"/>
  </p:sldMasterIdLst>
  <p:notesMasterIdLst>
    <p:notesMasterId r:id="rId66"/>
  </p:notesMasterIdLst>
  <p:handoutMasterIdLst>
    <p:handoutMasterId r:id="rId67"/>
  </p:handoutMasterIdLst>
  <p:sldIdLst>
    <p:sldId id="256" r:id="rId27"/>
    <p:sldId id="424" r:id="rId28"/>
    <p:sldId id="692" r:id="rId29"/>
    <p:sldId id="691" r:id="rId30"/>
    <p:sldId id="690" r:id="rId31"/>
    <p:sldId id="697" r:id="rId32"/>
    <p:sldId id="696" r:id="rId33"/>
    <p:sldId id="698" r:id="rId34"/>
    <p:sldId id="699" r:id="rId35"/>
    <p:sldId id="671" r:id="rId36"/>
    <p:sldId id="672" r:id="rId37"/>
    <p:sldId id="673" r:id="rId38"/>
    <p:sldId id="700" r:id="rId39"/>
    <p:sldId id="701" r:id="rId40"/>
    <p:sldId id="702" r:id="rId41"/>
    <p:sldId id="703" r:id="rId42"/>
    <p:sldId id="704" r:id="rId43"/>
    <p:sldId id="708" r:id="rId44"/>
    <p:sldId id="706" r:id="rId45"/>
    <p:sldId id="707" r:id="rId46"/>
    <p:sldId id="674" r:id="rId47"/>
    <p:sldId id="676" r:id="rId48"/>
    <p:sldId id="677" r:id="rId49"/>
    <p:sldId id="654" r:id="rId50"/>
    <p:sldId id="655" r:id="rId51"/>
    <p:sldId id="658" r:id="rId52"/>
    <p:sldId id="678" r:id="rId53"/>
    <p:sldId id="665" r:id="rId54"/>
    <p:sldId id="666" r:id="rId55"/>
    <p:sldId id="693" r:id="rId56"/>
    <p:sldId id="664" r:id="rId57"/>
    <p:sldId id="667" r:id="rId58"/>
    <p:sldId id="694" r:id="rId59"/>
    <p:sldId id="683" r:id="rId60"/>
    <p:sldId id="616" r:id="rId61"/>
    <p:sldId id="619" r:id="rId62"/>
    <p:sldId id="689" r:id="rId63"/>
    <p:sldId id="688" r:id="rId64"/>
    <p:sldId id="652" r:id="rId65"/>
  </p:sldIdLst>
  <p:sldSz cx="9144000" cy="6858000" type="screen4x3"/>
  <p:notesSz cx="6858000" cy="9296400"/>
  <p:defaultTextStyle>
    <a:defPPr>
      <a:defRPr lang="en-US"/>
    </a:defPPr>
    <a:lvl1pPr algn="l" defTabSz="904313" rtl="0" fontAlgn="base">
      <a:spcBef>
        <a:spcPct val="0"/>
      </a:spcBef>
      <a:spcAft>
        <a:spcPct val="0"/>
      </a:spcAft>
      <a:defRPr kern="1200">
        <a:solidFill>
          <a:schemeClr val="tx1"/>
        </a:solidFill>
        <a:latin typeface="Arial" pitchFamily="34" charset="0"/>
        <a:ea typeface="+mn-ea"/>
        <a:cs typeface="Arial" pitchFamily="34" charset="0"/>
      </a:defRPr>
    </a:lvl1pPr>
    <a:lvl2pPr marL="452151" indent="1587" algn="l" defTabSz="904313" rtl="0" fontAlgn="base">
      <a:spcBef>
        <a:spcPct val="0"/>
      </a:spcBef>
      <a:spcAft>
        <a:spcPct val="0"/>
      </a:spcAft>
      <a:defRPr kern="1200">
        <a:solidFill>
          <a:schemeClr val="tx1"/>
        </a:solidFill>
        <a:latin typeface="Arial" pitchFamily="34" charset="0"/>
        <a:ea typeface="+mn-ea"/>
        <a:cs typeface="Arial" pitchFamily="34" charset="0"/>
      </a:defRPr>
    </a:lvl2pPr>
    <a:lvl3pPr marL="904313" indent="3169" algn="l" defTabSz="904313" rtl="0" fontAlgn="base">
      <a:spcBef>
        <a:spcPct val="0"/>
      </a:spcBef>
      <a:spcAft>
        <a:spcPct val="0"/>
      </a:spcAft>
      <a:defRPr kern="1200">
        <a:solidFill>
          <a:schemeClr val="tx1"/>
        </a:solidFill>
        <a:latin typeface="Arial" pitchFamily="34" charset="0"/>
        <a:ea typeface="+mn-ea"/>
        <a:cs typeface="Arial" pitchFamily="34" charset="0"/>
      </a:defRPr>
    </a:lvl3pPr>
    <a:lvl4pPr marL="1356469" indent="4760" algn="l" defTabSz="904313" rtl="0" fontAlgn="base">
      <a:spcBef>
        <a:spcPct val="0"/>
      </a:spcBef>
      <a:spcAft>
        <a:spcPct val="0"/>
      </a:spcAft>
      <a:defRPr kern="1200">
        <a:solidFill>
          <a:schemeClr val="tx1"/>
        </a:solidFill>
        <a:latin typeface="Arial" pitchFamily="34" charset="0"/>
        <a:ea typeface="+mn-ea"/>
        <a:cs typeface="Arial" pitchFamily="34" charset="0"/>
      </a:defRPr>
    </a:lvl4pPr>
    <a:lvl5pPr marL="1808633" indent="6349" algn="l" defTabSz="904313" rtl="0" fontAlgn="base">
      <a:spcBef>
        <a:spcPct val="0"/>
      </a:spcBef>
      <a:spcAft>
        <a:spcPct val="0"/>
      </a:spcAft>
      <a:defRPr kern="1200">
        <a:solidFill>
          <a:schemeClr val="tx1"/>
        </a:solidFill>
        <a:latin typeface="Arial" pitchFamily="34" charset="0"/>
        <a:ea typeface="+mn-ea"/>
        <a:cs typeface="Arial" pitchFamily="34" charset="0"/>
      </a:defRPr>
    </a:lvl5pPr>
    <a:lvl6pPr marL="2268668" algn="l" defTabSz="907465" rtl="0" eaLnBrk="1" latinLnBrk="0" hangingPunct="1">
      <a:defRPr kern="1200">
        <a:solidFill>
          <a:schemeClr val="tx1"/>
        </a:solidFill>
        <a:latin typeface="Arial" pitchFamily="34" charset="0"/>
        <a:ea typeface="+mn-ea"/>
        <a:cs typeface="Arial" pitchFamily="34" charset="0"/>
      </a:defRPr>
    </a:lvl6pPr>
    <a:lvl7pPr marL="2722398" algn="l" defTabSz="907465" rtl="0" eaLnBrk="1" latinLnBrk="0" hangingPunct="1">
      <a:defRPr kern="1200">
        <a:solidFill>
          <a:schemeClr val="tx1"/>
        </a:solidFill>
        <a:latin typeface="Arial" pitchFamily="34" charset="0"/>
        <a:ea typeface="+mn-ea"/>
        <a:cs typeface="Arial" pitchFamily="34" charset="0"/>
      </a:defRPr>
    </a:lvl7pPr>
    <a:lvl8pPr marL="3176129" algn="l" defTabSz="907465" rtl="0" eaLnBrk="1" latinLnBrk="0" hangingPunct="1">
      <a:defRPr kern="1200">
        <a:solidFill>
          <a:schemeClr val="tx1"/>
        </a:solidFill>
        <a:latin typeface="Arial" pitchFamily="34" charset="0"/>
        <a:ea typeface="+mn-ea"/>
        <a:cs typeface="Arial" pitchFamily="34" charset="0"/>
      </a:defRPr>
    </a:lvl8pPr>
    <a:lvl9pPr marL="3629860" algn="l" defTabSz="907465"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DDDDD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400" autoAdjust="0"/>
  </p:normalViewPr>
  <p:slideViewPr>
    <p:cSldViewPr>
      <p:cViewPr varScale="1">
        <p:scale>
          <a:sx n="80" d="100"/>
          <a:sy n="80" d="100"/>
        </p:scale>
        <p:origin x="-996" y="-90"/>
      </p:cViewPr>
      <p:guideLst>
        <p:guide orient="horz" pos="2160"/>
        <p:guide pos="2880"/>
      </p:guideLst>
    </p:cSldViewPr>
  </p:slideViewPr>
  <p:notesTextViewPr>
    <p:cViewPr>
      <p:scale>
        <a:sx n="1" d="1"/>
        <a:sy n="1" d="1"/>
      </p:scale>
      <p:origin x="0" y="0"/>
    </p:cViewPr>
  </p:notesTextViewPr>
  <p:sorterViewPr>
    <p:cViewPr>
      <p:scale>
        <a:sx n="100" d="100"/>
        <a:sy n="100" d="100"/>
      </p:scale>
      <p:origin x="0" y="130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3.xml"/><Relationship Id="rId21" Type="http://schemas.openxmlformats.org/officeDocument/2006/relationships/slideMaster" Target="slideMasters/slideMaster21.xml"/><Relationship Id="rId34" Type="http://schemas.openxmlformats.org/officeDocument/2006/relationships/slide" Target="slides/slide8.xml"/><Relationship Id="rId42" Type="http://schemas.openxmlformats.org/officeDocument/2006/relationships/slide" Target="slides/slide16.xml"/><Relationship Id="rId47" Type="http://schemas.openxmlformats.org/officeDocument/2006/relationships/slide" Target="slides/slide21.xml"/><Relationship Id="rId50" Type="http://schemas.openxmlformats.org/officeDocument/2006/relationships/slide" Target="slides/slide24.xml"/><Relationship Id="rId55" Type="http://schemas.openxmlformats.org/officeDocument/2006/relationships/slide" Target="slides/slide29.xml"/><Relationship Id="rId63" Type="http://schemas.openxmlformats.org/officeDocument/2006/relationships/slide" Target="slides/slide37.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slide" Target="slides/slide14.xml"/><Relationship Id="rId45" Type="http://schemas.openxmlformats.org/officeDocument/2006/relationships/slide" Target="slides/slide19.xml"/><Relationship Id="rId53" Type="http://schemas.openxmlformats.org/officeDocument/2006/relationships/slide" Target="slides/slide27.xml"/><Relationship Id="rId58" Type="http://schemas.openxmlformats.org/officeDocument/2006/relationships/slide" Target="slides/slide32.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slide" Target="slides/slide31.xml"/><Relationship Id="rId61" Type="http://schemas.openxmlformats.org/officeDocument/2006/relationships/slide" Target="slides/slide35.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slide" Target="slides/slide34.xml"/><Relationship Id="rId65"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slide" Target="slides/slide22.xml"/><Relationship Id="rId56" Type="http://schemas.openxmlformats.org/officeDocument/2006/relationships/slide" Target="slides/slide30.xml"/><Relationship Id="rId64" Type="http://schemas.openxmlformats.org/officeDocument/2006/relationships/slide" Target="slides/slide38.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59" Type="http://schemas.openxmlformats.org/officeDocument/2006/relationships/slide" Target="slides/slide33.xml"/><Relationship Id="rId67" Type="http://schemas.openxmlformats.org/officeDocument/2006/relationships/handoutMaster" Target="handoutMasters/handoutMaster1.xml"/><Relationship Id="rId20" Type="http://schemas.openxmlformats.org/officeDocument/2006/relationships/slideMaster" Target="slideMasters/slideMaster20.xml"/><Relationship Id="rId41" Type="http://schemas.openxmlformats.org/officeDocument/2006/relationships/slide" Target="slides/slide15.xml"/><Relationship Id="rId54" Type="http://schemas.openxmlformats.org/officeDocument/2006/relationships/slide" Target="slides/slide28.xml"/><Relationship Id="rId62" Type="http://schemas.openxmlformats.org/officeDocument/2006/relationships/slide" Target="slides/slide36.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CA"/>
  <c:chart>
    <c:plotArea>
      <c:layout>
        <c:manualLayout>
          <c:layoutTarget val="inner"/>
          <c:xMode val="edge"/>
          <c:yMode val="edge"/>
          <c:x val="0.1018814529082456"/>
          <c:y val="5.1400554097404488E-2"/>
          <c:w val="0.82224209080346988"/>
          <c:h val="0.74646507643948434"/>
        </c:manualLayout>
      </c:layout>
      <c:lineChart>
        <c:grouping val="standard"/>
        <c:ser>
          <c:idx val="0"/>
          <c:order val="0"/>
          <c:tx>
            <c:strRef>
              <c:f>Sheet1!$A$2</c:f>
              <c:strCache>
                <c:ptCount val="1"/>
                <c:pt idx="0">
                  <c:v>Major cardiovascular events</c:v>
                </c:pt>
              </c:strCache>
            </c:strRef>
          </c:tx>
          <c:spPr>
            <a:ln w="57150"/>
          </c:spPr>
          <c:marker>
            <c:spPr>
              <a:ln w="57150"/>
            </c:spPr>
          </c:marker>
          <c:cat>
            <c:strRef>
              <c:f>Sheet1!$B$1:$H$1</c:f>
              <c:strCache>
                <c:ptCount val="7"/>
                <c:pt idx="0">
                  <c:v>≥4.52</c:v>
                </c:pt>
                <c:pt idx="1">
                  <c:v>3.88-&lt;4.52</c:v>
                </c:pt>
                <c:pt idx="2">
                  <c:v>3.23-&lt;3.88</c:v>
                </c:pt>
                <c:pt idx="3">
                  <c:v>2.58-&lt;3.23</c:v>
                </c:pt>
                <c:pt idx="4">
                  <c:v>1.94-&lt;2.58</c:v>
                </c:pt>
                <c:pt idx="5">
                  <c:v>1.29-&lt;1.94</c:v>
                </c:pt>
                <c:pt idx="6">
                  <c:v>&lt;1.29</c:v>
                </c:pt>
              </c:strCache>
            </c:strRef>
          </c:cat>
          <c:val>
            <c:numRef>
              <c:f>Sheet1!$B$2:$H$2</c:f>
              <c:numCache>
                <c:formatCode>General</c:formatCode>
                <c:ptCount val="7"/>
                <c:pt idx="0">
                  <c:v>32.800000000000004</c:v>
                </c:pt>
                <c:pt idx="1">
                  <c:v>22</c:v>
                </c:pt>
                <c:pt idx="2">
                  <c:v>17.8</c:v>
                </c:pt>
                <c:pt idx="3">
                  <c:v>16.5</c:v>
                </c:pt>
                <c:pt idx="4">
                  <c:v>16.5</c:v>
                </c:pt>
                <c:pt idx="5">
                  <c:v>11.4</c:v>
                </c:pt>
                <c:pt idx="6">
                  <c:v>4.4000000000000004</c:v>
                </c:pt>
              </c:numCache>
            </c:numRef>
          </c:val>
        </c:ser>
        <c:ser>
          <c:idx val="1"/>
          <c:order val="1"/>
          <c:tx>
            <c:strRef>
              <c:f>Sheet1!$A$3</c:f>
              <c:strCache>
                <c:ptCount val="1"/>
                <c:pt idx="0">
                  <c:v>Major coronary events</c:v>
                </c:pt>
              </c:strCache>
            </c:strRef>
          </c:tx>
          <c:spPr>
            <a:ln w="57150"/>
          </c:spPr>
          <c:marker>
            <c:spPr>
              <a:ln w="57150"/>
            </c:spPr>
          </c:marker>
          <c:cat>
            <c:strRef>
              <c:f>Sheet1!$B$1:$H$1</c:f>
              <c:strCache>
                <c:ptCount val="7"/>
                <c:pt idx="0">
                  <c:v>≥4.52</c:v>
                </c:pt>
                <c:pt idx="1">
                  <c:v>3.88-&lt;4.52</c:v>
                </c:pt>
                <c:pt idx="2">
                  <c:v>3.23-&lt;3.88</c:v>
                </c:pt>
                <c:pt idx="3">
                  <c:v>2.58-&lt;3.23</c:v>
                </c:pt>
                <c:pt idx="4">
                  <c:v>1.94-&lt;2.58</c:v>
                </c:pt>
                <c:pt idx="5">
                  <c:v>1.29-&lt;1.94</c:v>
                </c:pt>
                <c:pt idx="6">
                  <c:v>&lt;1.29</c:v>
                </c:pt>
              </c:strCache>
            </c:strRef>
          </c:cat>
          <c:val>
            <c:numRef>
              <c:f>Sheet1!$B$3:$H$3</c:f>
              <c:numCache>
                <c:formatCode>General</c:formatCode>
                <c:ptCount val="7"/>
                <c:pt idx="0">
                  <c:v>28.5</c:v>
                </c:pt>
                <c:pt idx="1">
                  <c:v>20.3</c:v>
                </c:pt>
                <c:pt idx="2">
                  <c:v>15.7</c:v>
                </c:pt>
                <c:pt idx="3">
                  <c:v>14.9</c:v>
                </c:pt>
                <c:pt idx="4">
                  <c:v>14.2</c:v>
                </c:pt>
                <c:pt idx="5">
                  <c:v>8.8000000000000007</c:v>
                </c:pt>
                <c:pt idx="6">
                  <c:v>2.9</c:v>
                </c:pt>
              </c:numCache>
            </c:numRef>
          </c:val>
        </c:ser>
        <c:ser>
          <c:idx val="2"/>
          <c:order val="2"/>
          <c:tx>
            <c:strRef>
              <c:f>Sheet1!$A$4</c:f>
              <c:strCache>
                <c:ptCount val="1"/>
                <c:pt idx="0">
                  <c:v>Major cerebrovascular events</c:v>
                </c:pt>
              </c:strCache>
            </c:strRef>
          </c:tx>
          <c:spPr>
            <a:ln w="57150">
              <a:solidFill>
                <a:srgbClr val="00B050"/>
              </a:solidFill>
            </a:ln>
          </c:spPr>
          <c:marker>
            <c:spPr>
              <a:ln w="57150">
                <a:solidFill>
                  <a:srgbClr val="00B050"/>
                </a:solidFill>
              </a:ln>
            </c:spPr>
          </c:marker>
          <c:cat>
            <c:strRef>
              <c:f>Sheet1!$B$1:$H$1</c:f>
              <c:strCache>
                <c:ptCount val="7"/>
                <c:pt idx="0">
                  <c:v>≥4.52</c:v>
                </c:pt>
                <c:pt idx="1">
                  <c:v>3.88-&lt;4.52</c:v>
                </c:pt>
                <c:pt idx="2">
                  <c:v>3.23-&lt;3.88</c:v>
                </c:pt>
                <c:pt idx="3">
                  <c:v>2.58-&lt;3.23</c:v>
                </c:pt>
                <c:pt idx="4">
                  <c:v>1.94-&lt;2.58</c:v>
                </c:pt>
                <c:pt idx="5">
                  <c:v>1.29-&lt;1.94</c:v>
                </c:pt>
                <c:pt idx="6">
                  <c:v>&lt;1.29</c:v>
                </c:pt>
              </c:strCache>
            </c:strRef>
          </c:cat>
          <c:val>
            <c:numRef>
              <c:f>Sheet1!$B$4:$H$4</c:f>
              <c:numCache>
                <c:formatCode>General</c:formatCode>
                <c:ptCount val="7"/>
                <c:pt idx="0">
                  <c:v>6.1</c:v>
                </c:pt>
                <c:pt idx="1">
                  <c:v>2.5</c:v>
                </c:pt>
                <c:pt idx="2">
                  <c:v>2.9</c:v>
                </c:pt>
                <c:pt idx="3">
                  <c:v>2.2999999999999998</c:v>
                </c:pt>
                <c:pt idx="4">
                  <c:v>3</c:v>
                </c:pt>
                <c:pt idx="5">
                  <c:v>3</c:v>
                </c:pt>
                <c:pt idx="6">
                  <c:v>1.6</c:v>
                </c:pt>
              </c:numCache>
            </c:numRef>
          </c:val>
        </c:ser>
        <c:dLbls/>
        <c:marker val="1"/>
        <c:axId val="108821504"/>
        <c:axId val="109155072"/>
      </c:lineChart>
      <c:catAx>
        <c:axId val="108821504"/>
        <c:scaling>
          <c:orientation val="minMax"/>
        </c:scaling>
        <c:axPos val="b"/>
        <c:numFmt formatCode="General" sourceLinked="0"/>
        <c:tickLblPos val="nextTo"/>
        <c:txPr>
          <a:bodyPr/>
          <a:lstStyle/>
          <a:p>
            <a:pPr>
              <a:defRPr sz="1400">
                <a:latin typeface="Calibri" panose="020F0502020204030204" pitchFamily="34" charset="0"/>
                <a:cs typeface="Calibri" panose="020F0502020204030204" pitchFamily="34" charset="0"/>
              </a:defRPr>
            </a:pPr>
            <a:endParaRPr lang="en-US"/>
          </a:p>
        </c:txPr>
        <c:crossAx val="109155072"/>
        <c:crosses val="autoZero"/>
        <c:auto val="1"/>
        <c:lblAlgn val="ctr"/>
        <c:lblOffset val="100"/>
      </c:catAx>
      <c:valAx>
        <c:axId val="109155072"/>
        <c:scaling>
          <c:orientation val="minMax"/>
        </c:scaling>
        <c:axPos val="l"/>
        <c:numFmt formatCode="General" sourceLinked="1"/>
        <c:tickLblPos val="nextTo"/>
        <c:txPr>
          <a:bodyPr/>
          <a:lstStyle/>
          <a:p>
            <a:pPr>
              <a:defRPr sz="1600">
                <a:latin typeface="Calibri" panose="020F0502020204030204" pitchFamily="34" charset="0"/>
                <a:cs typeface="Calibri" panose="020F0502020204030204" pitchFamily="34" charset="0"/>
              </a:defRPr>
            </a:pPr>
            <a:endParaRPr lang="en-US"/>
          </a:p>
        </c:txPr>
        <c:crossAx val="108821504"/>
        <c:crosses val="autoZero"/>
        <c:crossBetween val="between"/>
      </c:valAx>
    </c:plotArea>
    <c:legend>
      <c:legendPos val="r"/>
      <c:layout>
        <c:manualLayout>
          <c:xMode val="edge"/>
          <c:yMode val="edge"/>
          <c:x val="0.4983522311080314"/>
          <c:y val="8.0581814632101081E-2"/>
          <c:w val="0.50057608947405052"/>
          <c:h val="0.24252578154786517"/>
        </c:manualLayout>
      </c:layout>
      <c:txPr>
        <a:bodyPr/>
        <a:lstStyle/>
        <a:p>
          <a:pPr>
            <a:defRPr sz="1800">
              <a:latin typeface="Calibri" panose="020F0502020204030204" pitchFamily="34" charset="0"/>
              <a:cs typeface="Calibri" panose="020F0502020204030204" pitchFamily="34" charset="0"/>
            </a:defRPr>
          </a:pPr>
          <a:endParaRPr lang="en-US"/>
        </a:p>
      </c:txPr>
    </c:legend>
    <c:plotVisOnly val="1"/>
    <c:dispBlanksAs val="gap"/>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0.16525</cdr:x>
      <cdr:y>0.87865</cdr:y>
    </cdr:from>
    <cdr:to>
      <cdr:x>0.88559</cdr:x>
      <cdr:y>0.94691</cdr:y>
    </cdr:to>
    <cdr:sp macro="" textlink="">
      <cdr:nvSpPr>
        <cdr:cNvPr id="2" name="TextBox 1"/>
        <cdr:cNvSpPr txBox="1"/>
      </cdr:nvSpPr>
      <cdr:spPr>
        <a:xfrm xmlns:a="http://schemas.openxmlformats.org/drawingml/2006/main">
          <a:off x="1404156" y="4392488"/>
          <a:ext cx="6120680" cy="3412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dirty="0" smtClean="0">
              <a:latin typeface="Calibri" panose="020F0502020204030204" pitchFamily="34" charset="0"/>
              <a:cs typeface="Calibri" panose="020F0502020204030204" pitchFamily="34" charset="0"/>
            </a:rPr>
            <a:t>Achieved LDL-C concentration in mmol/L</a:t>
          </a:r>
          <a:endParaRPr lang="en-US" sz="1600" dirty="0">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0.00847</cdr:x>
      <cdr:y>0</cdr:y>
    </cdr:from>
    <cdr:to>
      <cdr:x>0.08475</cdr:x>
      <cdr:y>0.74902</cdr:y>
    </cdr:to>
    <cdr:sp macro="" textlink="">
      <cdr:nvSpPr>
        <cdr:cNvPr id="3" name="TextBox 2"/>
        <cdr:cNvSpPr txBox="1"/>
      </cdr:nvSpPr>
      <cdr:spPr>
        <a:xfrm xmlns:a="http://schemas.openxmlformats.org/drawingml/2006/main" rot="16200000">
          <a:off x="-1476164" y="1548172"/>
          <a:ext cx="3744416" cy="648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dirty="0" smtClean="0">
              <a:latin typeface="Calibri" panose="020F0502020204030204" pitchFamily="34" charset="0"/>
              <a:cs typeface="Calibri" panose="020F0502020204030204" pitchFamily="34" charset="0"/>
            </a:rPr>
            <a:t>% incidence of events</a:t>
          </a:r>
          <a:endParaRPr lang="en-US" sz="1800" dirty="0">
            <a:latin typeface="Calibri" panose="020F0502020204030204" pitchFamily="34" charset="0"/>
            <a:cs typeface="Calibri" panose="020F050202020403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defTabSz="911480"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defTabSz="911480" fontAlgn="auto">
              <a:spcBef>
                <a:spcPts val="0"/>
              </a:spcBef>
              <a:spcAft>
                <a:spcPts val="0"/>
              </a:spcAft>
              <a:defRPr sz="1200">
                <a:latin typeface="+mn-lt"/>
                <a:cs typeface="+mn-cs"/>
              </a:defRPr>
            </a:lvl1pPr>
          </a:lstStyle>
          <a:p>
            <a:pPr>
              <a:defRPr/>
            </a:pPr>
            <a:fld id="{C90B7405-01A1-4677-B7CC-A3F61E7EA1F8}" type="datetimeFigureOut">
              <a:rPr lang="en-US"/>
              <a:pPr>
                <a:defRPr/>
              </a:pPr>
              <a:t>10/8/2015</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defTabSz="911480"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defTabSz="911480" fontAlgn="auto">
              <a:spcBef>
                <a:spcPts val="0"/>
              </a:spcBef>
              <a:spcAft>
                <a:spcPts val="0"/>
              </a:spcAft>
              <a:defRPr sz="1200">
                <a:latin typeface="+mn-lt"/>
                <a:cs typeface="+mn-cs"/>
              </a:defRPr>
            </a:lvl1pPr>
          </a:lstStyle>
          <a:p>
            <a:pPr>
              <a:defRPr/>
            </a:pPr>
            <a:fld id="{4B8DB033-EE66-43FE-A6B6-9BB95E315BB0}" type="slidenum">
              <a:rPr lang="en-US"/>
              <a:pPr>
                <a:defRPr/>
              </a:pPr>
              <a:t>‹#›</a:t>
            </a:fld>
            <a:endParaRPr lang="en-US"/>
          </a:p>
        </p:txBody>
      </p:sp>
    </p:spTree>
    <p:extLst>
      <p:ext uri="{BB962C8B-B14F-4D97-AF65-F5344CB8AC3E}">
        <p14:creationId xmlns:p14="http://schemas.microsoft.com/office/powerpoint/2010/main" xmlns="" val="2082718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defTabSz="911480"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defTabSz="911480" fontAlgn="auto">
              <a:spcBef>
                <a:spcPts val="0"/>
              </a:spcBef>
              <a:spcAft>
                <a:spcPts val="0"/>
              </a:spcAft>
              <a:defRPr sz="1200">
                <a:latin typeface="+mn-lt"/>
                <a:cs typeface="+mn-cs"/>
              </a:defRPr>
            </a:lvl1pPr>
          </a:lstStyle>
          <a:p>
            <a:pPr>
              <a:defRPr/>
            </a:pPr>
            <a:fld id="{AAB5AA5B-2F31-4A53-99F3-41B518941B7E}" type="datetimeFigureOut">
              <a:rPr lang="en-US"/>
              <a:pPr>
                <a:defRPr/>
              </a:pPr>
              <a:t>10/8/2015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6427"/>
            <a:ext cx="548640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defTabSz="911480"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defTabSz="911480" fontAlgn="auto">
              <a:spcBef>
                <a:spcPts val="0"/>
              </a:spcBef>
              <a:spcAft>
                <a:spcPts val="0"/>
              </a:spcAft>
              <a:defRPr sz="1200">
                <a:latin typeface="+mn-lt"/>
                <a:cs typeface="+mn-cs"/>
              </a:defRPr>
            </a:lvl1pPr>
          </a:lstStyle>
          <a:p>
            <a:pPr>
              <a:defRPr/>
            </a:pPr>
            <a:fld id="{CAB28A4D-C018-42AA-852A-456E83CFCE3C}" type="slidenum">
              <a:rPr lang="en-US"/>
              <a:pPr>
                <a:defRPr/>
              </a:pPr>
              <a:t>‹#›</a:t>
            </a:fld>
            <a:endParaRPr lang="en-US"/>
          </a:p>
        </p:txBody>
      </p:sp>
    </p:spTree>
    <p:extLst>
      <p:ext uri="{BB962C8B-B14F-4D97-AF65-F5344CB8AC3E}">
        <p14:creationId xmlns:p14="http://schemas.microsoft.com/office/powerpoint/2010/main" xmlns="" val="2732128577"/>
      </p:ext>
    </p:extLst>
  </p:cSld>
  <p:clrMap bg1="lt1" tx1="dk1" bg2="lt2" tx2="dk2" accent1="accent1" accent2="accent2" accent3="accent3" accent4="accent4" accent5="accent5" accent6="accent6" hlink="hlink" folHlink="folHlink"/>
  <p:notesStyle>
    <a:lvl1pPr algn="l" defTabSz="904313" rtl="0" eaLnBrk="0" fontAlgn="base" hangingPunct="0">
      <a:spcBef>
        <a:spcPct val="30000"/>
      </a:spcBef>
      <a:spcAft>
        <a:spcPct val="0"/>
      </a:spcAft>
      <a:defRPr sz="1200" kern="1200">
        <a:solidFill>
          <a:schemeClr val="tx1"/>
        </a:solidFill>
        <a:latin typeface="+mn-lt"/>
        <a:ea typeface="+mn-ea"/>
        <a:cs typeface="+mn-cs"/>
      </a:defRPr>
    </a:lvl1pPr>
    <a:lvl2pPr marL="452151" algn="l" defTabSz="904313" rtl="0" eaLnBrk="0" fontAlgn="base" hangingPunct="0">
      <a:spcBef>
        <a:spcPct val="30000"/>
      </a:spcBef>
      <a:spcAft>
        <a:spcPct val="0"/>
      </a:spcAft>
      <a:defRPr sz="1200" kern="1200">
        <a:solidFill>
          <a:schemeClr val="tx1"/>
        </a:solidFill>
        <a:latin typeface="+mn-lt"/>
        <a:ea typeface="+mn-ea"/>
        <a:cs typeface="+mn-cs"/>
      </a:defRPr>
    </a:lvl2pPr>
    <a:lvl3pPr marL="904313" algn="l" defTabSz="904313" rtl="0" eaLnBrk="0" fontAlgn="base" hangingPunct="0">
      <a:spcBef>
        <a:spcPct val="30000"/>
      </a:spcBef>
      <a:spcAft>
        <a:spcPct val="0"/>
      </a:spcAft>
      <a:defRPr sz="1200" kern="1200">
        <a:solidFill>
          <a:schemeClr val="tx1"/>
        </a:solidFill>
        <a:latin typeface="+mn-lt"/>
        <a:ea typeface="+mn-ea"/>
        <a:cs typeface="+mn-cs"/>
      </a:defRPr>
    </a:lvl3pPr>
    <a:lvl4pPr marL="1356469" algn="l" defTabSz="904313" rtl="0" eaLnBrk="0" fontAlgn="base" hangingPunct="0">
      <a:spcBef>
        <a:spcPct val="30000"/>
      </a:spcBef>
      <a:spcAft>
        <a:spcPct val="0"/>
      </a:spcAft>
      <a:defRPr sz="1200" kern="1200">
        <a:solidFill>
          <a:schemeClr val="tx1"/>
        </a:solidFill>
        <a:latin typeface="+mn-lt"/>
        <a:ea typeface="+mn-ea"/>
        <a:cs typeface="+mn-cs"/>
      </a:defRPr>
    </a:lvl4pPr>
    <a:lvl5pPr marL="1808633" algn="l" defTabSz="904313" rtl="0" eaLnBrk="0" fontAlgn="base" hangingPunct="0">
      <a:spcBef>
        <a:spcPct val="30000"/>
      </a:spcBef>
      <a:spcAft>
        <a:spcPct val="0"/>
      </a:spcAft>
      <a:defRPr sz="1200" kern="1200">
        <a:solidFill>
          <a:schemeClr val="tx1"/>
        </a:solidFill>
        <a:latin typeface="+mn-lt"/>
        <a:ea typeface="+mn-ea"/>
        <a:cs typeface="+mn-cs"/>
      </a:defRPr>
    </a:lvl5pPr>
    <a:lvl6pPr marL="2261418" algn="l" defTabSz="904567" rtl="0" eaLnBrk="1" latinLnBrk="0" hangingPunct="1">
      <a:defRPr sz="1200" kern="1200">
        <a:solidFill>
          <a:schemeClr val="tx1"/>
        </a:solidFill>
        <a:latin typeface="+mn-lt"/>
        <a:ea typeface="+mn-ea"/>
        <a:cs typeface="+mn-cs"/>
      </a:defRPr>
    </a:lvl6pPr>
    <a:lvl7pPr marL="2713689" algn="l" defTabSz="904567" rtl="0" eaLnBrk="1" latinLnBrk="0" hangingPunct="1">
      <a:defRPr sz="1200" kern="1200">
        <a:solidFill>
          <a:schemeClr val="tx1"/>
        </a:solidFill>
        <a:latin typeface="+mn-lt"/>
        <a:ea typeface="+mn-ea"/>
        <a:cs typeface="+mn-cs"/>
      </a:defRPr>
    </a:lvl7pPr>
    <a:lvl8pPr marL="3165979" algn="l" defTabSz="904567" rtl="0" eaLnBrk="1" latinLnBrk="0" hangingPunct="1">
      <a:defRPr sz="1200" kern="1200">
        <a:solidFill>
          <a:schemeClr val="tx1"/>
        </a:solidFill>
        <a:latin typeface="+mn-lt"/>
        <a:ea typeface="+mn-ea"/>
        <a:cs typeface="+mn-cs"/>
      </a:defRPr>
    </a:lvl8pPr>
    <a:lvl9pPr marL="3618266" algn="l" defTabSz="90456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B691B35-F7B3-4BFA-A179-95775F63461C}" type="slidenum">
              <a:rPr lang="en-CA" smtClean="0">
                <a:solidFill>
                  <a:prstClr val="black"/>
                </a:solidFill>
              </a:rPr>
              <a:pPr/>
              <a:t>6</a:t>
            </a:fld>
            <a:endParaRPr lang="en-CA">
              <a:solidFill>
                <a:prstClr val="black"/>
              </a:solidFill>
            </a:endParaRPr>
          </a:p>
        </p:txBody>
      </p:sp>
    </p:spTree>
    <p:extLst>
      <p:ext uri="{BB962C8B-B14F-4D97-AF65-F5344CB8AC3E}">
        <p14:creationId xmlns:p14="http://schemas.microsoft.com/office/powerpoint/2010/main" xmlns="" val="215574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00"/>
              </a:spcBef>
            </a:pPr>
            <a:r>
              <a:rPr lang="en-CA" b="1" dirty="0"/>
              <a:t>References:</a:t>
            </a:r>
          </a:p>
          <a:p>
            <a:pPr>
              <a:spcBef>
                <a:spcPts val="400"/>
              </a:spcBef>
            </a:pPr>
            <a:r>
              <a:rPr lang="en-CA" dirty="0" err="1"/>
              <a:t>Rhainds</a:t>
            </a:r>
            <a:r>
              <a:rPr lang="en-CA" dirty="0"/>
              <a:t> D, </a:t>
            </a:r>
            <a:r>
              <a:rPr lang="en-CA" i="1" dirty="0"/>
              <a:t>et al</a:t>
            </a:r>
            <a:r>
              <a:rPr lang="en-CA" dirty="0"/>
              <a:t>. PCSK9 inhibition and LDL cholesterol lowering: the biology of an attractive therapeutic target and critical review of the latest clinical trials. </a:t>
            </a:r>
            <a:r>
              <a:rPr lang="en-CA" i="1" dirty="0" err="1"/>
              <a:t>Clin</a:t>
            </a:r>
            <a:r>
              <a:rPr lang="en-CA" i="1" dirty="0"/>
              <a:t> </a:t>
            </a:r>
            <a:r>
              <a:rPr lang="en-CA" i="1" dirty="0" err="1"/>
              <a:t>Lipidol</a:t>
            </a:r>
            <a:r>
              <a:rPr lang="en-CA" dirty="0"/>
              <a:t>. 2012;7:621-640.</a:t>
            </a:r>
          </a:p>
          <a:p>
            <a:r>
              <a:rPr lang="en-CA" dirty="0"/>
              <a:t>Lambert G, et al. The PCSK9 decade. </a:t>
            </a:r>
            <a:r>
              <a:rPr lang="en-CA" i="1" dirty="0"/>
              <a:t>J Lipid Res. </a:t>
            </a:r>
            <a:r>
              <a:rPr lang="en-CA" dirty="0"/>
              <a:t>2012;53:2515-24.</a:t>
            </a:r>
          </a:p>
          <a:p>
            <a:pPr defTabSz="923006">
              <a:defRPr/>
            </a:pPr>
            <a:r>
              <a:rPr lang="en-CA" dirty="0" smtClean="0">
                <a:solidFill>
                  <a:prstClr val="black"/>
                </a:solidFill>
              </a:rPr>
              <a:t>Stein EA. </a:t>
            </a:r>
            <a:r>
              <a:rPr lang="en-CA" dirty="0" err="1" smtClean="0">
                <a:solidFill>
                  <a:prstClr val="black"/>
                </a:solidFill>
              </a:rPr>
              <a:t>Swergold</a:t>
            </a:r>
            <a:r>
              <a:rPr lang="en-CA" dirty="0" smtClean="0">
                <a:solidFill>
                  <a:prstClr val="black"/>
                </a:solidFill>
              </a:rPr>
              <a:t> GR. Potential of </a:t>
            </a:r>
            <a:r>
              <a:rPr lang="en-CA" dirty="0" err="1" smtClean="0">
                <a:solidFill>
                  <a:prstClr val="black"/>
                </a:solidFill>
              </a:rPr>
              <a:t>proprotein</a:t>
            </a:r>
            <a:r>
              <a:rPr lang="en-CA" dirty="0" smtClean="0">
                <a:solidFill>
                  <a:prstClr val="black"/>
                </a:solidFill>
              </a:rPr>
              <a:t> </a:t>
            </a:r>
            <a:r>
              <a:rPr lang="en-CA" dirty="0" err="1" smtClean="0">
                <a:solidFill>
                  <a:prstClr val="black"/>
                </a:solidFill>
              </a:rPr>
              <a:t>convertase</a:t>
            </a:r>
            <a:r>
              <a:rPr lang="en-CA" dirty="0" smtClean="0">
                <a:solidFill>
                  <a:prstClr val="black"/>
                </a:solidFill>
              </a:rPr>
              <a:t> </a:t>
            </a:r>
            <a:r>
              <a:rPr lang="en-CA" dirty="0" err="1" smtClean="0">
                <a:solidFill>
                  <a:prstClr val="black"/>
                </a:solidFill>
              </a:rPr>
              <a:t>subtilisin</a:t>
            </a:r>
            <a:r>
              <a:rPr lang="en-CA" dirty="0" smtClean="0">
                <a:solidFill>
                  <a:prstClr val="black"/>
                </a:solidFill>
              </a:rPr>
              <a:t>/</a:t>
            </a:r>
            <a:r>
              <a:rPr lang="en-CA" dirty="0" err="1" smtClean="0">
                <a:solidFill>
                  <a:prstClr val="black"/>
                </a:solidFill>
              </a:rPr>
              <a:t>kexin</a:t>
            </a:r>
            <a:r>
              <a:rPr lang="en-CA" dirty="0" smtClean="0">
                <a:solidFill>
                  <a:prstClr val="black"/>
                </a:solidFill>
              </a:rPr>
              <a:t> type 9 based therapeutics.</a:t>
            </a:r>
            <a:r>
              <a:rPr lang="en-CA" baseline="0" dirty="0" smtClean="0">
                <a:solidFill>
                  <a:prstClr val="black"/>
                </a:solidFill>
              </a:rPr>
              <a:t> </a:t>
            </a:r>
            <a:r>
              <a:rPr lang="en-CA" i="1" dirty="0" err="1" smtClean="0">
                <a:solidFill>
                  <a:prstClr val="black"/>
                </a:solidFill>
              </a:rPr>
              <a:t>Curr</a:t>
            </a:r>
            <a:r>
              <a:rPr lang="en-CA" i="1" dirty="0" smtClean="0">
                <a:solidFill>
                  <a:prstClr val="black"/>
                </a:solidFill>
              </a:rPr>
              <a:t> </a:t>
            </a:r>
            <a:r>
              <a:rPr lang="en-CA" i="1" dirty="0" err="1" smtClean="0">
                <a:solidFill>
                  <a:prstClr val="black"/>
                </a:solidFill>
              </a:rPr>
              <a:t>Atheroscler</a:t>
            </a:r>
            <a:r>
              <a:rPr lang="en-CA" i="1" dirty="0" smtClean="0">
                <a:solidFill>
                  <a:prstClr val="black"/>
                </a:solidFill>
              </a:rPr>
              <a:t> Rep</a:t>
            </a:r>
            <a:r>
              <a:rPr lang="en-CA" dirty="0" smtClean="0">
                <a:solidFill>
                  <a:prstClr val="black"/>
                </a:solidFill>
              </a:rPr>
              <a:t>. 2013:15:310.</a:t>
            </a:r>
          </a:p>
          <a:p>
            <a:endParaRPr lang="en-CA" dirty="0"/>
          </a:p>
        </p:txBody>
      </p:sp>
      <p:sp>
        <p:nvSpPr>
          <p:cNvPr id="4" name="Slide Number Placeholder 3"/>
          <p:cNvSpPr>
            <a:spLocks noGrp="1"/>
          </p:cNvSpPr>
          <p:nvPr>
            <p:ph type="sldNum" sz="quarter" idx="10"/>
          </p:nvPr>
        </p:nvSpPr>
        <p:spPr/>
        <p:txBody>
          <a:bodyPr/>
          <a:lstStyle/>
          <a:p>
            <a:fld id="{836ED3A5-6F28-4479-BE78-6AC35198EEF9}" type="slidenum">
              <a:rPr lang="en-CA" smtClean="0">
                <a:solidFill>
                  <a:prstClr val="black"/>
                </a:solidFill>
              </a:rPr>
              <a:pPr/>
              <a:t>26</a:t>
            </a:fld>
            <a:endParaRPr lang="en-CA">
              <a:solidFill>
                <a:prstClr val="black"/>
              </a:solidFill>
            </a:endParaRPr>
          </a:p>
        </p:txBody>
      </p:sp>
    </p:spTree>
    <p:extLst>
      <p:ext uri="{BB962C8B-B14F-4D97-AF65-F5344CB8AC3E}">
        <p14:creationId xmlns:p14="http://schemas.microsoft.com/office/powerpoint/2010/main" xmlns="" val="1587528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PCSK9</a:t>
            </a:r>
            <a:r>
              <a:rPr lang="en-CA" baseline="0" dirty="0" smtClean="0"/>
              <a:t> inhibitors (AMG 145/evolocumab, </a:t>
            </a:r>
            <a:r>
              <a:rPr lang="en-CA" dirty="0" smtClean="0"/>
              <a:t>SAR236553/REGN72)</a:t>
            </a:r>
            <a:r>
              <a:rPr lang="en-CA" baseline="0" dirty="0" smtClean="0"/>
              <a:t> are human antibodies.</a:t>
            </a:r>
            <a:endParaRPr lang="en-CA" dirty="0" smtClean="0"/>
          </a:p>
          <a:p>
            <a:endParaRPr lang="en-CA" dirty="0"/>
          </a:p>
        </p:txBody>
      </p:sp>
      <p:sp>
        <p:nvSpPr>
          <p:cNvPr id="4" name="Slide Number Placeholder 3"/>
          <p:cNvSpPr>
            <a:spLocks noGrp="1"/>
          </p:cNvSpPr>
          <p:nvPr>
            <p:ph type="sldNum" sz="quarter" idx="10"/>
          </p:nvPr>
        </p:nvSpPr>
        <p:spPr/>
        <p:txBody>
          <a:bodyPr/>
          <a:lstStyle/>
          <a:p>
            <a:fld id="{7D31AE10-8B95-4425-8B79-A46783888240}" type="slidenum">
              <a:rPr lang="en-CA" smtClean="0">
                <a:solidFill>
                  <a:prstClr val="black"/>
                </a:solidFill>
              </a:rPr>
              <a:pPr/>
              <a:t>27</a:t>
            </a:fld>
            <a:endParaRPr lang="en-CA">
              <a:solidFill>
                <a:prstClr val="black"/>
              </a:solidFill>
            </a:endParaRPr>
          </a:p>
        </p:txBody>
      </p:sp>
    </p:spTree>
    <p:extLst>
      <p:ext uri="{BB962C8B-B14F-4D97-AF65-F5344CB8AC3E}">
        <p14:creationId xmlns:p14="http://schemas.microsoft.com/office/powerpoint/2010/main" xmlns="" val="2276478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04"/>
              </a:spcBef>
            </a:pPr>
            <a:r>
              <a:rPr lang="en-US" sz="1000" b="1" dirty="0"/>
              <a:t>PCSK9 </a:t>
            </a:r>
            <a:r>
              <a:rPr lang="en-US" sz="1000" b="1" dirty="0" err="1"/>
              <a:t>Mab</a:t>
            </a:r>
            <a:r>
              <a:rPr lang="en-US" sz="1000" b="1" dirty="0"/>
              <a:t>: </a:t>
            </a:r>
          </a:p>
          <a:p>
            <a:pPr marL="174686" indent="-174686">
              <a:buFont typeface="Arial" pitchFamily="34" charset="0"/>
              <a:buChar char="•"/>
            </a:pPr>
            <a:r>
              <a:rPr lang="en-US" sz="1000" dirty="0"/>
              <a:t>PCSK9 binds to the LDL-C receptor (LDL-R) on the hepatocyte surface and targets it for degradation; resulting in less LDL-R being available to bind LDL-C, consequently increasing plasma LDL-C levels. </a:t>
            </a:r>
          </a:p>
          <a:p>
            <a:pPr marL="174686" indent="-174686">
              <a:buFont typeface="Arial" pitchFamily="34" charset="0"/>
              <a:buChar char="•"/>
            </a:pPr>
            <a:r>
              <a:rPr lang="en-US" sz="1000" dirty="0"/>
              <a:t>Blocking PCSK9 activity inhibits the intracellular degradation of LDL-R, thereby increasing LDL-receptor levels, allowing for more uptake of LDL from the circulation and decreased plasma LDL-C. </a:t>
            </a:r>
            <a:endParaRPr lang="en-CA" sz="1000" dirty="0"/>
          </a:p>
          <a:p>
            <a:pPr>
              <a:spcBef>
                <a:spcPts val="404"/>
              </a:spcBef>
              <a:defRPr/>
            </a:pPr>
            <a:r>
              <a:rPr lang="en-CA" sz="1000" b="1" dirty="0" err="1"/>
              <a:t>ApoB</a:t>
            </a:r>
            <a:r>
              <a:rPr lang="en-CA" sz="1000" b="1" dirty="0"/>
              <a:t> inhibitor: </a:t>
            </a:r>
          </a:p>
          <a:p>
            <a:pPr marL="174686" indent="-174686">
              <a:spcBef>
                <a:spcPts val="404"/>
              </a:spcBef>
              <a:buFont typeface="Arial" pitchFamily="34" charset="0"/>
              <a:buChar char="•"/>
              <a:defRPr/>
            </a:pPr>
            <a:r>
              <a:rPr lang="en-CA" sz="1000" dirty="0" err="1"/>
              <a:t>ApoB</a:t>
            </a:r>
            <a:r>
              <a:rPr lang="en-CA" sz="1000" dirty="0"/>
              <a:t> forms the backbone, providing key structural integrity, to circulating very-low density lipoproteins (VLDL) and LDL.  </a:t>
            </a:r>
          </a:p>
          <a:p>
            <a:pPr marL="174686" indent="-174686">
              <a:buFont typeface="Arial" pitchFamily="34" charset="0"/>
              <a:buChar char="•"/>
              <a:defRPr/>
            </a:pPr>
            <a:r>
              <a:rPr lang="en-CA" sz="1000" dirty="0"/>
              <a:t>Inhibition of </a:t>
            </a:r>
            <a:r>
              <a:rPr lang="en-CA" sz="1000" dirty="0" err="1"/>
              <a:t>ApoB</a:t>
            </a:r>
            <a:r>
              <a:rPr lang="en-CA" sz="1000" dirty="0"/>
              <a:t> translation leads to the reduction of plasma LDL-C.</a:t>
            </a:r>
          </a:p>
          <a:p>
            <a:pPr eaLnBrk="0" fontAlgn="base" hangingPunct="0">
              <a:spcBef>
                <a:spcPct val="30000"/>
              </a:spcBef>
              <a:spcAft>
                <a:spcPct val="0"/>
              </a:spcAft>
              <a:defRPr/>
            </a:pPr>
            <a:r>
              <a:rPr lang="en-CA" sz="1000" b="1" dirty="0"/>
              <a:t>MTP inhibitor:</a:t>
            </a:r>
          </a:p>
          <a:p>
            <a:pPr marL="174686" indent="-174686">
              <a:buFont typeface="Arial" pitchFamily="34" charset="0"/>
              <a:buChar char="•"/>
              <a:defRPr/>
            </a:pPr>
            <a:r>
              <a:rPr lang="en-CA" sz="1000" dirty="0"/>
              <a:t>Microsomal Triglyceride Transfer Protein (MTP) mediates the transfer of cholesterol esters and triglycerides to </a:t>
            </a:r>
            <a:r>
              <a:rPr lang="en-CA" sz="1000" dirty="0" err="1"/>
              <a:t>ApoB</a:t>
            </a:r>
            <a:r>
              <a:rPr lang="en-CA" sz="1000" dirty="0"/>
              <a:t>-containing lipoproteins. </a:t>
            </a:r>
          </a:p>
          <a:p>
            <a:pPr marL="174686" indent="-174686">
              <a:buFont typeface="Arial" pitchFamily="34" charset="0"/>
              <a:buChar char="•"/>
              <a:defRPr/>
            </a:pPr>
            <a:r>
              <a:rPr lang="en-CA" sz="1000" dirty="0"/>
              <a:t>Inhibition of MTP disrupts VLDL assembly and secretion, resulting in reduced circulating LDL-C.</a:t>
            </a:r>
          </a:p>
          <a:p>
            <a:pPr eaLnBrk="0" fontAlgn="base" hangingPunct="0">
              <a:spcBef>
                <a:spcPct val="30000"/>
              </a:spcBef>
              <a:spcAft>
                <a:spcPct val="0"/>
              </a:spcAft>
              <a:defRPr/>
            </a:pPr>
            <a:r>
              <a:rPr lang="en-CA" sz="1000" b="1" dirty="0"/>
              <a:t>CETP Inhibitor:</a:t>
            </a:r>
          </a:p>
          <a:p>
            <a:pPr marL="174686" indent="-174686">
              <a:buFont typeface="Arial" pitchFamily="34" charset="0"/>
              <a:buChar char="•"/>
              <a:defRPr/>
            </a:pPr>
            <a:r>
              <a:rPr lang="en-CA" sz="1000" dirty="0" err="1"/>
              <a:t>Cholesteryl</a:t>
            </a:r>
            <a:r>
              <a:rPr lang="en-CA" sz="1000" dirty="0"/>
              <a:t> ester transfer protein (CETP) is a plasma protein, bound mainly to HDL, which transfers </a:t>
            </a:r>
            <a:r>
              <a:rPr lang="en-CA" sz="1000" dirty="0" err="1"/>
              <a:t>cholesteryl</a:t>
            </a:r>
            <a:r>
              <a:rPr lang="en-CA" sz="1000" dirty="0"/>
              <a:t> ester (CE) and triglyceride (TG) between circulating </a:t>
            </a:r>
            <a:r>
              <a:rPr lang="en-CA" sz="1000" dirty="0" err="1"/>
              <a:t>ApoB</a:t>
            </a:r>
            <a:r>
              <a:rPr lang="en-CA" sz="1000" dirty="0"/>
              <a:t>-containing lipoproteins such as LDL and VLDL. </a:t>
            </a:r>
          </a:p>
          <a:p>
            <a:pPr marL="174686" indent="-174686">
              <a:buFont typeface="Arial" pitchFamily="34" charset="0"/>
              <a:buChar char="•"/>
              <a:defRPr/>
            </a:pPr>
            <a:r>
              <a:rPr lang="en-CA" sz="1000" dirty="0"/>
              <a:t>Inhibition of CETP leads to an increase in plasma HDL-C levels and a decrease in LDL-C.</a:t>
            </a:r>
            <a:endParaRPr lang="en-US" sz="1000" b="1" dirty="0"/>
          </a:p>
          <a:p>
            <a:pPr eaLnBrk="0" fontAlgn="base" hangingPunct="0">
              <a:spcBef>
                <a:spcPct val="30000"/>
              </a:spcBef>
              <a:spcAft>
                <a:spcPct val="0"/>
              </a:spcAft>
              <a:defRPr/>
            </a:pPr>
            <a:endParaRPr lang="en-US" sz="1000" b="1" dirty="0"/>
          </a:p>
          <a:p>
            <a:pPr eaLnBrk="0" fontAlgn="base" hangingPunct="0">
              <a:spcBef>
                <a:spcPct val="30000"/>
              </a:spcBef>
              <a:spcAft>
                <a:spcPct val="0"/>
              </a:spcAft>
              <a:defRPr/>
            </a:pPr>
            <a:r>
              <a:rPr lang="en-US" sz="1000" b="1" dirty="0"/>
              <a:t>References:</a:t>
            </a:r>
          </a:p>
          <a:p>
            <a:r>
              <a:rPr lang="en-US" sz="1000" dirty="0"/>
              <a:t>Lilly SM, Rader DJ. </a:t>
            </a:r>
            <a:r>
              <a:rPr lang="en-CA" sz="1000" dirty="0"/>
              <a:t>New targets and emerging therapies for reducing LDL cholesterol. </a:t>
            </a:r>
            <a:r>
              <a:rPr lang="en-CA" sz="1000" i="1" dirty="0" err="1"/>
              <a:t>Curr</a:t>
            </a:r>
            <a:r>
              <a:rPr lang="en-CA" sz="1000" i="1" dirty="0"/>
              <a:t> </a:t>
            </a:r>
            <a:r>
              <a:rPr lang="en-CA" sz="1000" i="1" dirty="0" err="1"/>
              <a:t>Opin</a:t>
            </a:r>
            <a:r>
              <a:rPr lang="en-CA" sz="1000" i="1" dirty="0"/>
              <a:t> Lipid. </a:t>
            </a:r>
            <a:r>
              <a:rPr lang="en-CA" sz="1000" dirty="0"/>
              <a:t>2007;18:650–655.</a:t>
            </a:r>
          </a:p>
          <a:p>
            <a:pPr eaLnBrk="0" fontAlgn="base" hangingPunct="0">
              <a:spcBef>
                <a:spcPct val="30000"/>
              </a:spcBef>
              <a:spcAft>
                <a:spcPct val="0"/>
              </a:spcAft>
              <a:defRPr/>
            </a:pPr>
            <a:r>
              <a:rPr lang="en-CA" sz="1000" dirty="0" err="1"/>
              <a:t>Shinkai</a:t>
            </a:r>
            <a:r>
              <a:rPr lang="en-CA" sz="1000" dirty="0"/>
              <a:t> H. </a:t>
            </a:r>
            <a:r>
              <a:rPr lang="en-CA" sz="1000" dirty="0" err="1"/>
              <a:t>Cholesteryl</a:t>
            </a:r>
            <a:r>
              <a:rPr lang="en-CA" sz="1000" dirty="0"/>
              <a:t> ester transfer-protein modulator and inhibitors and their potential for the treatment of cardiovascular diseases. </a:t>
            </a:r>
            <a:r>
              <a:rPr lang="en-CA" sz="1000" i="1" dirty="0" err="1"/>
              <a:t>Vasc</a:t>
            </a:r>
            <a:r>
              <a:rPr lang="en-CA" sz="1000" i="1" dirty="0"/>
              <a:t> Health Risk </a:t>
            </a:r>
            <a:r>
              <a:rPr lang="en-CA" sz="1000" i="1" dirty="0" err="1"/>
              <a:t>Manag</a:t>
            </a:r>
            <a:r>
              <a:rPr lang="en-CA" sz="1000" dirty="0"/>
              <a:t>. 2012;8:323-331.</a:t>
            </a:r>
          </a:p>
          <a:p>
            <a:endParaRPr lang="en-US" sz="1000" dirty="0"/>
          </a:p>
          <a:p>
            <a:endParaRPr lang="en-CA" sz="1000" dirty="0"/>
          </a:p>
        </p:txBody>
      </p:sp>
      <p:sp>
        <p:nvSpPr>
          <p:cNvPr id="4" name="Slide Number Placeholder 3"/>
          <p:cNvSpPr>
            <a:spLocks noGrp="1"/>
          </p:cNvSpPr>
          <p:nvPr>
            <p:ph type="sldNum" sz="quarter" idx="10"/>
          </p:nvPr>
        </p:nvSpPr>
        <p:spPr/>
        <p:txBody>
          <a:bodyPr/>
          <a:lstStyle/>
          <a:p>
            <a:fld id="{836ED3A5-6F28-4479-BE78-6AC35198EEF9}" type="slidenum">
              <a:rPr lang="en-CA" smtClean="0">
                <a:solidFill>
                  <a:prstClr val="black"/>
                </a:solidFill>
                <a:latin typeface="Arial"/>
              </a:rPr>
              <a:pPr/>
              <a:t>34</a:t>
            </a:fld>
            <a:endParaRPr lang="en-CA">
              <a:solidFill>
                <a:prstClr val="black"/>
              </a:solidFill>
              <a:latin typeface="Arial"/>
            </a:endParaRPr>
          </a:p>
        </p:txBody>
      </p:sp>
    </p:spTree>
    <p:extLst>
      <p:ext uri="{BB962C8B-B14F-4D97-AF65-F5344CB8AC3E}">
        <p14:creationId xmlns:p14="http://schemas.microsoft.com/office/powerpoint/2010/main" xmlns="" val="3035614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smtClean="0"/>
              <a:t>RE</a:t>
            </a:r>
            <a:r>
              <a:rPr lang="en-US" baseline="0" dirty="0" smtClean="0"/>
              <a:t> Footer, ‘Proprietary…..Reserved’ is revised to ‘Proprietary…..Ltd.’ to match the content in the HCP guide.</a:t>
            </a:r>
            <a:endParaRPr lang="en-US" dirty="0" smtClean="0"/>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smtClean="0"/>
              <a:t>Re Body, this slide contains information from a clinical paper.</a:t>
            </a:r>
          </a:p>
          <a:p>
            <a:endParaRPr lang="en-CA" dirty="0"/>
          </a:p>
        </p:txBody>
      </p:sp>
      <p:sp>
        <p:nvSpPr>
          <p:cNvPr id="4" name="Slide Number Placeholder 3"/>
          <p:cNvSpPr>
            <a:spLocks noGrp="1"/>
          </p:cNvSpPr>
          <p:nvPr>
            <p:ph type="sldNum" sz="quarter" idx="10"/>
          </p:nvPr>
        </p:nvSpPr>
        <p:spPr/>
        <p:txBody>
          <a:bodyPr/>
          <a:lstStyle/>
          <a:p>
            <a:fld id="{B35F15D8-1B41-124C-9CFB-1AD749E42C94}" type="slidenum">
              <a:rPr lang="en-CA" smtClean="0">
                <a:solidFill>
                  <a:prstClr val="black"/>
                </a:solidFill>
              </a:rPr>
              <a:pPr/>
              <a:t>35</a:t>
            </a:fld>
            <a:endParaRPr lang="en-CA">
              <a:solidFill>
                <a:prstClr val="black"/>
              </a:solidFill>
            </a:endParaRPr>
          </a:p>
        </p:txBody>
      </p:sp>
    </p:spTree>
    <p:extLst>
      <p:ext uri="{BB962C8B-B14F-4D97-AF65-F5344CB8AC3E}">
        <p14:creationId xmlns:p14="http://schemas.microsoft.com/office/powerpoint/2010/main" xmlns="" val="1673948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30000"/>
              </a:spcBef>
              <a:spcAft>
                <a:spcPct val="0"/>
              </a:spcAft>
              <a:defRPr/>
            </a:pPr>
            <a:r>
              <a:rPr lang="en-US" b="1" dirty="0"/>
              <a:t>Reference:</a:t>
            </a:r>
          </a:p>
          <a:p>
            <a:pPr marL="228561" indent="-228561">
              <a:buFont typeface="+mj-lt"/>
              <a:buAutoNum type="arabicPeriod"/>
              <a:defRPr/>
            </a:pPr>
            <a:r>
              <a:rPr lang="en-CA" dirty="0"/>
              <a:t>Stein EA, </a:t>
            </a:r>
            <a:r>
              <a:rPr lang="en-CA" i="1" dirty="0"/>
              <a:t>et al.</a:t>
            </a:r>
            <a:r>
              <a:rPr lang="en-CA" dirty="0"/>
              <a:t> </a:t>
            </a:r>
            <a:r>
              <a:rPr lang="en-CA" dirty="0" err="1"/>
              <a:t>Apolipoprotein</a:t>
            </a:r>
            <a:r>
              <a:rPr lang="en-CA" dirty="0"/>
              <a:t> B Synthesis Inhibition with </a:t>
            </a:r>
            <a:r>
              <a:rPr lang="en-CA" dirty="0" err="1"/>
              <a:t>Mipomersen</a:t>
            </a:r>
            <a:r>
              <a:rPr lang="en-CA" dirty="0"/>
              <a:t> in Heterozygous Familial Hypercholesterolemia: Results of a Randomized, Double-Blind, Placebo Controlled Trial to Assess Efficacy and Safety as Add-on Therapy in Patients with Coronary Artery Disease. </a:t>
            </a:r>
            <a:r>
              <a:rPr lang="en-CA" i="1" dirty="0"/>
              <a:t>Circulation. </a:t>
            </a:r>
            <a:r>
              <a:rPr lang="en-CA" dirty="0" smtClean="0"/>
              <a:t>2012;126:2283-92</a:t>
            </a:r>
            <a:r>
              <a:rPr lang="en-CA" dirty="0"/>
              <a:t>.</a:t>
            </a:r>
          </a:p>
          <a:p>
            <a:pPr marL="228561" indent="-228561">
              <a:buFont typeface="+mj-lt"/>
              <a:buAutoNum type="arabicPeriod"/>
            </a:pPr>
            <a:r>
              <a:rPr lang="en-CA" dirty="0" err="1"/>
              <a:t>Visser</a:t>
            </a:r>
            <a:r>
              <a:rPr lang="en-CA" dirty="0"/>
              <a:t> ME, </a:t>
            </a:r>
            <a:r>
              <a:rPr lang="en-CA" i="1" dirty="0"/>
              <a:t>et al</a:t>
            </a:r>
            <a:r>
              <a:rPr lang="en-CA" dirty="0"/>
              <a:t>. </a:t>
            </a:r>
            <a:r>
              <a:rPr lang="en-CA" dirty="0" err="1"/>
              <a:t>Mipomersen</a:t>
            </a:r>
            <a:r>
              <a:rPr lang="en-CA" dirty="0"/>
              <a:t>, an </a:t>
            </a:r>
            <a:r>
              <a:rPr lang="en-CA" dirty="0" err="1"/>
              <a:t>apolipoprotein</a:t>
            </a:r>
            <a:r>
              <a:rPr lang="en-CA" dirty="0"/>
              <a:t> B synthesis inhibitor, lowers low-density lipoprotein cholesterol in high-risk statin-intolerant patients: a randomized, double-blind, placebo-controlled trial. </a:t>
            </a:r>
            <a:r>
              <a:rPr lang="en-CA" i="1" dirty="0"/>
              <a:t>European Heart J. </a:t>
            </a:r>
            <a:r>
              <a:rPr lang="en-CA" dirty="0" smtClean="0"/>
              <a:t>2012;33:1142–1149</a:t>
            </a:r>
            <a:r>
              <a:rPr lang="en-CA" dirty="0"/>
              <a:t>.</a:t>
            </a:r>
          </a:p>
          <a:p>
            <a:pPr marL="228561" indent="-228561">
              <a:buFont typeface="+mj-lt"/>
              <a:buAutoNum type="arabicPeriod"/>
            </a:pPr>
            <a:endParaRPr lang="en-CA" dirty="0"/>
          </a:p>
          <a:p>
            <a:endParaRPr lang="en-CA" dirty="0"/>
          </a:p>
        </p:txBody>
      </p:sp>
      <p:sp>
        <p:nvSpPr>
          <p:cNvPr id="4" name="Slide Number Placeholder 3"/>
          <p:cNvSpPr>
            <a:spLocks noGrp="1"/>
          </p:cNvSpPr>
          <p:nvPr>
            <p:ph type="sldNum" sz="quarter" idx="10"/>
          </p:nvPr>
        </p:nvSpPr>
        <p:spPr/>
        <p:txBody>
          <a:bodyPr/>
          <a:lstStyle/>
          <a:p>
            <a:fld id="{836ED3A5-6F28-4479-BE78-6AC35198EEF9}" type="slidenum">
              <a:rPr lang="en-CA" smtClean="0">
                <a:solidFill>
                  <a:prstClr val="black"/>
                </a:solidFill>
                <a:latin typeface="Arial"/>
              </a:rPr>
              <a:pPr/>
              <a:t>36</a:t>
            </a:fld>
            <a:endParaRPr lang="en-CA">
              <a:solidFill>
                <a:prstClr val="black"/>
              </a:solidFill>
              <a:latin typeface="Arial"/>
            </a:endParaRPr>
          </a:p>
        </p:txBody>
      </p:sp>
    </p:spTree>
    <p:extLst>
      <p:ext uri="{BB962C8B-B14F-4D97-AF65-F5344CB8AC3E}">
        <p14:creationId xmlns:p14="http://schemas.microsoft.com/office/powerpoint/2010/main" xmlns="" val="3230551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xfrm>
            <a:off x="1104900" y="706438"/>
            <a:ext cx="4645025" cy="3484562"/>
          </a:xfrm>
          <a:noFill/>
          <a:ln>
            <a:solidFill>
              <a:srgbClr val="000000"/>
            </a:solidFill>
            <a:miter lim="800000"/>
            <a:headEnd/>
            <a:tailEnd/>
          </a:ln>
        </p:spPr>
      </p:sp>
      <p:sp>
        <p:nvSpPr>
          <p:cNvPr id="177155" name="Notes Placeholder 2"/>
          <p:cNvSpPr>
            <a:spLocks noGrp="1"/>
          </p:cNvSpPr>
          <p:nvPr>
            <p:ph type="body" idx="1"/>
          </p:nvPr>
        </p:nvSpPr>
        <p:spPr/>
        <p:txBody>
          <a:bodyPr/>
          <a:lstStyle/>
          <a:p>
            <a:pPr>
              <a:tabLst>
                <a:tab pos="109136" algn="l"/>
              </a:tabLst>
            </a:pPr>
            <a:r>
              <a:rPr lang="en-CA" smtClean="0"/>
              <a:t>This Kaplan-Meier table shows the cumulative incidence of the primary end point (definite CHD death and/or definite nonfatal MI) in both treatment groups. Treatment with cholestyramine resulted in a significantly lower incidence of CHD as measured by the primary end point of the study. Benefit, which became apparent 2 years after initial treatment, was widespread throughout the group and participating clinics.</a:t>
            </a:r>
          </a:p>
          <a:p>
            <a:pPr>
              <a:tabLst>
                <a:tab pos="109136" algn="l"/>
              </a:tabLst>
            </a:pPr>
            <a:endParaRPr lang="en-US" smtClean="0"/>
          </a:p>
          <a:p>
            <a:pPr>
              <a:tabLst>
                <a:tab pos="109136" algn="l"/>
              </a:tabLst>
            </a:pPr>
            <a:r>
              <a:rPr lang="en-US" sz="900"/>
              <a:t>Reference</a:t>
            </a:r>
          </a:p>
          <a:p>
            <a:pPr marL="109136" lvl="1" indent="-107621">
              <a:buFont typeface="Calibri" pitchFamily="34" charset="0"/>
              <a:buAutoNum type="arabicPeriod"/>
              <a:tabLst>
                <a:tab pos="109136" algn="l"/>
              </a:tabLst>
            </a:pPr>
            <a:r>
              <a:rPr lang="en-CA" sz="800"/>
              <a:t>Lipid Research Clinics. The Lipid Research Clinics Coronary Primary Prevention Trial results: Reduction in incidence of coronary heart disease. </a:t>
            </a:r>
            <a:br>
              <a:rPr lang="en-CA" sz="800"/>
            </a:br>
            <a:r>
              <a:rPr lang="en-CA" sz="800" i="1"/>
              <a:t>JAMA</a:t>
            </a:r>
            <a:r>
              <a:rPr lang="en-CA" sz="800"/>
              <a:t> 1984;251:351-364.</a:t>
            </a:r>
            <a:endParaRPr lang="en-US" sz="800"/>
          </a:p>
          <a:p>
            <a:pPr eaLnBrk="1" hangingPunct="1">
              <a:spcBef>
                <a:spcPct val="0"/>
              </a:spcBef>
              <a:tabLst>
                <a:tab pos="109136" algn="l"/>
              </a:tabLst>
            </a:pPr>
            <a:endParaRPr lang="en-CA" sz="800"/>
          </a:p>
        </p:txBody>
      </p:sp>
    </p:spTree>
    <p:extLst>
      <p:ext uri="{BB962C8B-B14F-4D97-AF65-F5344CB8AC3E}">
        <p14:creationId xmlns:p14="http://schemas.microsoft.com/office/powerpoint/2010/main" xmlns="" val="969794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F7341-0EEF-41C1-A529-6DE18BE22E3A}"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xmlns="" val="2458330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TextEdit="1"/>
          </p:cNvSpPr>
          <p:nvPr>
            <p:ph type="sldImg"/>
          </p:nvPr>
        </p:nvSpPr>
        <p:spPr>
          <a:xfrm>
            <a:off x="976313" y="322263"/>
            <a:ext cx="5064125" cy="3798887"/>
          </a:xfrm>
          <a:ln/>
        </p:spPr>
      </p:sp>
      <p:sp>
        <p:nvSpPr>
          <p:cNvPr id="134147" name="Rectangle 3"/>
          <p:cNvSpPr>
            <a:spLocks noGrp="1"/>
          </p:cNvSpPr>
          <p:nvPr>
            <p:ph type="body" idx="1"/>
          </p:nvPr>
        </p:nvSpPr>
        <p:spPr>
          <a:xfrm>
            <a:off x="700088" y="4416427"/>
            <a:ext cx="5548312" cy="30575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3033" indent="-173033" eaLnBrk="1" hangingPunct="1">
              <a:spcBef>
                <a:spcPct val="0"/>
              </a:spcBef>
            </a:pPr>
            <a:r>
              <a:rPr lang="en-US" altLang="en-US" sz="1300" b="1"/>
              <a:t>Coronary Drug Project: Benefit of Niacin in Post-MI Patients</a:t>
            </a:r>
            <a:r>
              <a:rPr lang="en-US" altLang="en-US" sz="1300" b="1">
                <a:cs typeface="Times New Roman" pitchFamily="18" charset="0"/>
              </a:rPr>
              <a:t> </a:t>
            </a:r>
          </a:p>
          <a:p>
            <a:pPr marL="173033" indent="-173033" eaLnBrk="1" hangingPunct="1">
              <a:spcBef>
                <a:spcPct val="0"/>
              </a:spcBef>
            </a:pPr>
            <a:r>
              <a:rPr lang="en-US" altLang="en-US">
                <a:cs typeface="Times New Roman" pitchFamily="18" charset="0"/>
              </a:rPr>
              <a:t>The Coronary Drug Project (CDP) was a placebo-controlled study designed to assess the long-term efficacy and safety of 5 lipid-influencing drugs</a:t>
            </a:r>
            <a:r>
              <a:rPr lang="en-US" altLang="en-US">
                <a:cs typeface="Arial" pitchFamily="34" charset="0"/>
              </a:rPr>
              <a:t>—</a:t>
            </a:r>
            <a:r>
              <a:rPr lang="en-US" altLang="en-US">
                <a:cs typeface="Times New Roman" pitchFamily="18" charset="0"/>
              </a:rPr>
              <a:t>niacin, clofibrate, dextrothyroxine, and conjugated equine estrogens at 2 dosage levels––in 8341 men (aged 30 to 64 years) with electrocardiogram-documented previous myocardial infarction (MI). </a:t>
            </a:r>
            <a:endParaRPr lang="en-US" altLang="en-US"/>
          </a:p>
          <a:p>
            <a:pPr marL="173033" indent="-173033" eaLnBrk="1" hangingPunct="1">
              <a:spcBef>
                <a:spcPct val="0"/>
              </a:spcBef>
            </a:pPr>
            <a:r>
              <a:rPr lang="en-US" altLang="en-US"/>
              <a:t>Initial study conducted between 1966 and 1975 (mean follow-up: 6.2 years)</a:t>
            </a:r>
          </a:p>
          <a:p>
            <a:pPr marL="173033" indent="-173033" eaLnBrk="1" hangingPunct="1">
              <a:spcBef>
                <a:spcPct val="0"/>
              </a:spcBef>
            </a:pPr>
            <a:r>
              <a:rPr lang="en-US" altLang="en-US"/>
              <a:t>At end of study, 6008 survivors followed for additional mean 8.8 years.</a:t>
            </a:r>
          </a:p>
          <a:p>
            <a:pPr marL="173033" indent="-173033" eaLnBrk="1" hangingPunct="1">
              <a:spcBef>
                <a:spcPct val="0"/>
              </a:spcBef>
            </a:pPr>
            <a:r>
              <a:rPr lang="en-US" altLang="en-US"/>
              <a:t>The significant reduction in event rates produced by niacin therapy are similar </a:t>
            </a:r>
            <a:br>
              <a:rPr lang="en-US" altLang="en-US"/>
            </a:br>
            <a:r>
              <a:rPr lang="en-US" altLang="en-US"/>
              <a:t>to the results of the statin trials, in both absolute and relative magnitude.</a:t>
            </a:r>
          </a:p>
          <a:p>
            <a:pPr marL="173033" indent="-173033" eaLnBrk="1" hangingPunct="1">
              <a:spcBef>
                <a:spcPct val="0"/>
              </a:spcBef>
            </a:pPr>
            <a:r>
              <a:rPr lang="en-US" altLang="en-US"/>
              <a:t>This slide depicts the cumulative event rate of nonfatal MI in the CDP participants.</a:t>
            </a:r>
          </a:p>
          <a:p>
            <a:pPr marL="173033" indent="-173033" eaLnBrk="1" hangingPunct="1">
              <a:spcBef>
                <a:spcPct val="0"/>
              </a:spcBef>
            </a:pPr>
            <a:r>
              <a:rPr lang="en-US" altLang="en-US"/>
              <a:t>At 60 months (5 years) the cumulative rate of nonfatal MI was significantly lower in the patients treated with niacin (8.9%) compared with those given placebo (12.2%), a 27% relative reduction; </a:t>
            </a:r>
            <a:r>
              <a:rPr lang="en-US" altLang="en-US" i="1"/>
              <a:t>P </a:t>
            </a:r>
            <a:r>
              <a:rPr lang="en-US" altLang="en-US"/>
              <a:t>&lt; 0.004.</a:t>
            </a:r>
            <a:r>
              <a:rPr lang="en-US" altLang="en-US" baseline="30000"/>
              <a:t>1</a:t>
            </a:r>
          </a:p>
          <a:p>
            <a:pPr marL="173033" indent="-173033" eaLnBrk="1" hangingPunct="1">
              <a:spcBef>
                <a:spcPct val="0"/>
              </a:spcBef>
            </a:pPr>
            <a:r>
              <a:rPr lang="en-US" altLang="en-US"/>
              <a:t>Total mortality was not significantly different in the two treatment groups at 5 years.</a:t>
            </a:r>
            <a:endParaRPr lang="en-US" altLang="en-US" sz="1000"/>
          </a:p>
        </p:txBody>
      </p:sp>
      <p:sp>
        <p:nvSpPr>
          <p:cNvPr id="21508" name="Rectangle 4"/>
          <p:cNvSpPr>
            <a:spLocks noChangeArrowheads="1"/>
          </p:cNvSpPr>
          <p:nvPr/>
        </p:nvSpPr>
        <p:spPr bwMode="auto">
          <a:xfrm>
            <a:off x="700088" y="8139113"/>
            <a:ext cx="5548312" cy="868390"/>
          </a:xfrm>
          <a:prstGeom prst="rect">
            <a:avLst/>
          </a:prstGeom>
          <a:noFill/>
          <a:ln w="9525">
            <a:noFill/>
            <a:miter lim="800000"/>
            <a:headEnd/>
            <a:tailEnd/>
          </a:ln>
        </p:spPr>
        <p:txBody>
          <a:bodyPr lIns="91894" tIns="45947" rIns="91894" bIns="45947">
            <a:spAutoFit/>
          </a:bodyPr>
          <a:lstStyle/>
          <a:p>
            <a:pPr marL="171445" indent="-171445" defTabSz="914374" eaLnBrk="0" hangingPunct="0">
              <a:spcBef>
                <a:spcPct val="30000"/>
              </a:spcBef>
              <a:tabLst>
                <a:tab pos="171445" algn="l"/>
              </a:tabLst>
              <a:defRPr/>
            </a:pPr>
            <a:r>
              <a:rPr lang="en-US" sz="900" b="1">
                <a:solidFill>
                  <a:prstClr val="black"/>
                </a:solidFill>
                <a:latin typeface="Calibri" pitchFamily="34" charset="0"/>
              </a:rPr>
              <a:t>References</a:t>
            </a:r>
          </a:p>
          <a:p>
            <a:pPr marL="171445" indent="-171445" defTabSz="914374" eaLnBrk="0" hangingPunct="0">
              <a:spcBef>
                <a:spcPct val="30000"/>
              </a:spcBef>
              <a:tabLst>
                <a:tab pos="171445" algn="l"/>
              </a:tabLst>
              <a:defRPr/>
            </a:pPr>
            <a:r>
              <a:rPr lang="en-US" sz="900">
                <a:solidFill>
                  <a:prstClr val="black"/>
                </a:solidFill>
                <a:latin typeface="Calibri" pitchFamily="34" charset="0"/>
                <a:cs typeface="+mn-cs"/>
              </a:rPr>
              <a:t>The Coronary Drug Project Research Group. Clofibrate and niacin in coronary heart disease. </a:t>
            </a:r>
            <a:r>
              <a:rPr lang="en-US" sz="900" i="1">
                <a:solidFill>
                  <a:prstClr val="black"/>
                </a:solidFill>
                <a:latin typeface="Calibri" pitchFamily="34" charset="0"/>
                <a:cs typeface="+mn-cs"/>
              </a:rPr>
              <a:t>JAMA. </a:t>
            </a:r>
            <a:r>
              <a:rPr lang="en-US" sz="900">
                <a:solidFill>
                  <a:prstClr val="black"/>
                </a:solidFill>
                <a:latin typeface="Calibri" pitchFamily="34" charset="0"/>
                <a:cs typeface="+mn-cs"/>
              </a:rPr>
              <a:t>1975;231:360-381.</a:t>
            </a:r>
          </a:p>
          <a:p>
            <a:pPr marL="171445" indent="-171445" defTabSz="914374" eaLnBrk="0" hangingPunct="0">
              <a:spcBef>
                <a:spcPct val="30000"/>
              </a:spcBef>
              <a:tabLst>
                <a:tab pos="171445" algn="l"/>
              </a:tabLst>
              <a:defRPr/>
            </a:pPr>
            <a:r>
              <a:rPr lang="en-US" sz="900">
                <a:solidFill>
                  <a:prstClr val="black"/>
                </a:solidFill>
                <a:latin typeface="Calibri" pitchFamily="34" charset="0"/>
              </a:rPr>
              <a:t>Canner PL, Berge KG, Wenger NK, et al. Fifteen year mortality in Coronary Drug Project patients: long-term benefit with niacin. </a:t>
            </a:r>
            <a:r>
              <a:rPr lang="en-US" sz="900" i="1">
                <a:solidFill>
                  <a:prstClr val="black"/>
                </a:solidFill>
                <a:latin typeface="Calibri" pitchFamily="34" charset="0"/>
              </a:rPr>
              <a:t>J Am Coll Cardiol. </a:t>
            </a:r>
            <a:r>
              <a:rPr lang="en-US" sz="900">
                <a:solidFill>
                  <a:prstClr val="black"/>
                </a:solidFill>
                <a:latin typeface="Calibri" pitchFamily="34" charset="0"/>
              </a:rPr>
              <a:t>1986;8:1245-1255.</a:t>
            </a:r>
          </a:p>
        </p:txBody>
      </p:sp>
    </p:spTree>
    <p:extLst>
      <p:ext uri="{BB962C8B-B14F-4D97-AF65-F5344CB8AC3E}">
        <p14:creationId xmlns:p14="http://schemas.microsoft.com/office/powerpoint/2010/main" xmlns="" val="3830869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a:defRPr/>
            </a:pPr>
            <a:r>
              <a:rPr lang="en-US" dirty="0">
                <a:ea typeface="ＭＳ Ｐゴシック" charset="0"/>
                <a:cs typeface="Arial Narrow Bold" charset="0"/>
              </a:rPr>
              <a:t>http://www.thrivestudy.org/</a:t>
            </a:r>
          </a:p>
          <a:p>
            <a:pPr>
              <a:defRPr/>
            </a:pPr>
            <a:endParaRPr lang="en-CA" dirty="0">
              <a:ea typeface="ＭＳ Ｐゴシック" charset="0"/>
            </a:endParaRPr>
          </a:p>
        </p:txBody>
      </p:sp>
      <p:sp>
        <p:nvSpPr>
          <p:cNvPr id="47108" name="Slide Number Placeholder 3"/>
          <p:cNvSpPr>
            <a:spLocks noGrp="1"/>
          </p:cNvSpPr>
          <p:nvPr>
            <p:ph type="sldNum" sz="quarter" idx="5"/>
          </p:nvPr>
        </p:nvSpPr>
        <p:spPr>
          <a:noFill/>
          <a:ln>
            <a:miter lim="800000"/>
            <a:headEnd/>
            <a:tailEnd/>
          </a:ln>
        </p:spPr>
        <p:txBody>
          <a:bodyPr/>
          <a:lstStyle/>
          <a:p>
            <a:fld id="{8AA1A8FC-5AEB-40E3-B1A9-F94E0DE4A719}" type="slidenum">
              <a:rPr lang="en-US" altLang="en-US" smtClean="0">
                <a:latin typeface="Arial" charset="0"/>
              </a:rPr>
              <a:pPr/>
              <a:t>17</a:t>
            </a:fld>
            <a:endParaRPr lang="en-US" altLang="en-US" dirty="0" smtClean="0">
              <a:latin typeface="Arial" charset="0"/>
            </a:endParaRPr>
          </a:p>
        </p:txBody>
      </p:sp>
    </p:spTree>
    <p:extLst>
      <p:ext uri="{BB962C8B-B14F-4D97-AF65-F5344CB8AC3E}">
        <p14:creationId xmlns:p14="http://schemas.microsoft.com/office/powerpoint/2010/main" xmlns="" val="1934815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MS PGothic" pitchFamily="34" charset="-128"/>
              </a:defRPr>
            </a:lvl1pPr>
            <a:lvl2pPr marL="742893" indent="-285729" eaLnBrk="0" hangingPunct="0">
              <a:defRPr sz="2400">
                <a:solidFill>
                  <a:schemeClr val="tx1"/>
                </a:solidFill>
                <a:latin typeface="Arial" pitchFamily="34" charset="0"/>
                <a:ea typeface="MS PGothic" pitchFamily="34" charset="-128"/>
              </a:defRPr>
            </a:lvl2pPr>
            <a:lvl3pPr marL="1142913" indent="-228583" eaLnBrk="0" hangingPunct="0">
              <a:defRPr sz="2400">
                <a:solidFill>
                  <a:schemeClr val="tx1"/>
                </a:solidFill>
                <a:latin typeface="Arial" pitchFamily="34" charset="0"/>
                <a:ea typeface="MS PGothic" pitchFamily="34" charset="-128"/>
              </a:defRPr>
            </a:lvl3pPr>
            <a:lvl4pPr marL="1600078" indent="-228583" eaLnBrk="0" hangingPunct="0">
              <a:defRPr sz="2400">
                <a:solidFill>
                  <a:schemeClr val="tx1"/>
                </a:solidFill>
                <a:latin typeface="Arial" pitchFamily="34" charset="0"/>
                <a:ea typeface="MS PGothic" pitchFamily="34" charset="-128"/>
              </a:defRPr>
            </a:lvl4pPr>
            <a:lvl5pPr marL="2057245" indent="-228583" eaLnBrk="0" hangingPunct="0">
              <a:defRPr sz="2400">
                <a:solidFill>
                  <a:schemeClr val="tx1"/>
                </a:solidFill>
                <a:latin typeface="Arial" pitchFamily="34" charset="0"/>
                <a:ea typeface="MS PGothic" pitchFamily="34" charset="-128"/>
              </a:defRPr>
            </a:lvl5pPr>
            <a:lvl6pPr marL="2514411" indent="-228583" eaLnBrk="0" fontAlgn="base" hangingPunct="0">
              <a:spcBef>
                <a:spcPct val="0"/>
              </a:spcBef>
              <a:spcAft>
                <a:spcPct val="0"/>
              </a:spcAft>
              <a:defRPr sz="2400">
                <a:solidFill>
                  <a:schemeClr val="tx1"/>
                </a:solidFill>
                <a:latin typeface="Arial" pitchFamily="34" charset="0"/>
                <a:ea typeface="MS PGothic" pitchFamily="34" charset="-128"/>
              </a:defRPr>
            </a:lvl6pPr>
            <a:lvl7pPr marL="2971575" indent="-228583" eaLnBrk="0" fontAlgn="base" hangingPunct="0">
              <a:spcBef>
                <a:spcPct val="0"/>
              </a:spcBef>
              <a:spcAft>
                <a:spcPct val="0"/>
              </a:spcAft>
              <a:defRPr sz="2400">
                <a:solidFill>
                  <a:schemeClr val="tx1"/>
                </a:solidFill>
                <a:latin typeface="Arial" pitchFamily="34" charset="0"/>
                <a:ea typeface="MS PGothic" pitchFamily="34" charset="-128"/>
              </a:defRPr>
            </a:lvl7pPr>
            <a:lvl8pPr marL="3428741" indent="-228583" eaLnBrk="0" fontAlgn="base" hangingPunct="0">
              <a:spcBef>
                <a:spcPct val="0"/>
              </a:spcBef>
              <a:spcAft>
                <a:spcPct val="0"/>
              </a:spcAft>
              <a:defRPr sz="2400">
                <a:solidFill>
                  <a:schemeClr val="tx1"/>
                </a:solidFill>
                <a:latin typeface="Arial" pitchFamily="34" charset="0"/>
                <a:ea typeface="MS PGothic" pitchFamily="34" charset="-128"/>
              </a:defRPr>
            </a:lvl8pPr>
            <a:lvl9pPr marL="3885906" indent="-228583"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defRPr/>
            </a:pPr>
            <a:fld id="{20CAA037-7108-44CA-9B7D-3ACE9B2A5F21}" type="slidenum">
              <a:rPr lang="en-US" altLang="en-US" sz="1200">
                <a:solidFill>
                  <a:srgbClr val="000000"/>
                </a:solidFill>
              </a:rPr>
              <a:pPr eaLnBrk="1" hangingPunct="1">
                <a:defRPr/>
              </a:pPr>
              <a:t>21</a:t>
            </a:fld>
            <a:endParaRPr lang="en-US" altLang="en-US" sz="1200">
              <a:solidFill>
                <a:srgbClr val="000000"/>
              </a:solidFill>
            </a:endParaRPr>
          </a:p>
        </p:txBody>
      </p:sp>
      <p:sp>
        <p:nvSpPr>
          <p:cNvPr id="33795" name="Slide Image Placeholder 1"/>
          <p:cNvSpPr>
            <a:spLocks noGrp="1" noRot="1" noChangeAspect="1" noTextEdit="1"/>
          </p:cNvSpPr>
          <p:nvPr>
            <p:ph type="sldImg"/>
          </p:nvPr>
        </p:nvSpPr>
        <p:spPr>
          <a:ln/>
        </p:spPr>
      </p:sp>
      <p:sp>
        <p:nvSpPr>
          <p:cNvPr id="33796"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r>
              <a:rPr lang="en-US" altLang="en-US" smtClean="0">
                <a:latin typeface="Arial" pitchFamily="34" charset="0"/>
              </a:rPr>
              <a:t>Due to the importance of cardiovascular disease as a health threat, the need to control cardiovascular risk factors is urgent in patients with diabetes. The rigorous goals for modifiable risk factors, such as for elevated low-density lipoprotein cholesterol (LDL-C) and hypertension, in patients with diabetes often require pharmacological therapy. Similarly, controlling lifestyle risks, such as smoking and physical inactivity, should be pursued aggressively. Such changes should not be just recommended but incorporated into a comprehensive risk management program. </a:t>
            </a:r>
          </a:p>
          <a:p>
            <a:pPr eaLnBrk="1" hangingPunct="1">
              <a:defRPr/>
            </a:pPr>
            <a:endParaRPr lang="en-US" altLang="en-US" smtClean="0">
              <a:latin typeface="Arial" pitchFamily="34" charset="0"/>
            </a:endParaRPr>
          </a:p>
        </p:txBody>
      </p:sp>
      <p:sp>
        <p:nvSpPr>
          <p:cNvPr id="39941" name="Slide Number Placeholder 3"/>
          <p:cNvSpPr txBox="1">
            <a:spLocks noGrp="1"/>
          </p:cNvSpPr>
          <p:nvPr/>
        </p:nvSpPr>
        <p:spPr bwMode="auto">
          <a:xfrm>
            <a:off x="3885581" y="8829824"/>
            <a:ext cx="2970869" cy="464980"/>
          </a:xfrm>
          <a:prstGeom prst="rect">
            <a:avLst/>
          </a:prstGeom>
          <a:noFill/>
          <a:ln w="9525">
            <a:noFill/>
            <a:miter lim="800000"/>
            <a:headEnd/>
            <a:tailEnd/>
          </a:ln>
        </p:spPr>
        <p:txBody>
          <a:bodyPr lIns="92823" tIns="46412" rIns="92823" bIns="46412" anchor="b"/>
          <a:lstStyle/>
          <a:p>
            <a:pPr algn="r" defTabSz="914330" eaLnBrk="0" fontAlgn="auto" hangingPunct="0">
              <a:spcBef>
                <a:spcPts val="0"/>
              </a:spcBef>
              <a:spcAft>
                <a:spcPts val="0"/>
              </a:spcAft>
            </a:pPr>
            <a:fld id="{7A7A7583-3A26-493F-9322-5282FD7E0629}" type="slidenum">
              <a:rPr lang="en-US" altLang="en-US" sz="1200">
                <a:solidFill>
                  <a:srgbClr val="000000"/>
                </a:solidFill>
                <a:latin typeface="Calibri"/>
                <a:cs typeface="+mn-cs"/>
              </a:rPr>
              <a:pPr algn="r" defTabSz="914330" eaLnBrk="0" fontAlgn="auto" hangingPunct="0">
                <a:spcBef>
                  <a:spcPts val="0"/>
                </a:spcBef>
                <a:spcAft>
                  <a:spcPts val="0"/>
                </a:spcAft>
              </a:pPr>
              <a:t>21</a:t>
            </a:fld>
            <a:endParaRPr lang="en-US" altLang="en-US" sz="1200">
              <a:solidFill>
                <a:srgbClr val="000000"/>
              </a:solidFill>
              <a:latin typeface="Calibri"/>
              <a:cs typeface="+mn-cs"/>
            </a:endParaRPr>
          </a:p>
        </p:txBody>
      </p:sp>
    </p:spTree>
    <p:extLst>
      <p:ext uri="{BB962C8B-B14F-4D97-AF65-F5344CB8AC3E}">
        <p14:creationId xmlns:p14="http://schemas.microsoft.com/office/powerpoint/2010/main" xmlns="" val="4286747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04"/>
              </a:spcBef>
            </a:pPr>
            <a:r>
              <a:rPr lang="en-US" sz="1000" b="1" dirty="0"/>
              <a:t>PCSK9 </a:t>
            </a:r>
            <a:r>
              <a:rPr lang="en-US" sz="1000" b="1" dirty="0" err="1"/>
              <a:t>Mab</a:t>
            </a:r>
            <a:r>
              <a:rPr lang="en-US" sz="1000" b="1" dirty="0"/>
              <a:t>: </a:t>
            </a:r>
          </a:p>
          <a:p>
            <a:pPr marL="174686" indent="-174686">
              <a:buFont typeface="Arial" pitchFamily="34" charset="0"/>
              <a:buChar char="•"/>
            </a:pPr>
            <a:r>
              <a:rPr lang="en-US" sz="1000" dirty="0"/>
              <a:t>PCSK9 binds to the LDL-C receptor (LDL-R) on the hepatocyte surface and targets it for degradation; resulting in less LDL-R being available to bind LDL-C, consequently increasing plasma LDL-C levels. </a:t>
            </a:r>
          </a:p>
          <a:p>
            <a:pPr marL="174686" indent="-174686">
              <a:buFont typeface="Arial" pitchFamily="34" charset="0"/>
              <a:buChar char="•"/>
            </a:pPr>
            <a:r>
              <a:rPr lang="en-US" sz="1000" dirty="0"/>
              <a:t>Blocking PCSK9 activity inhibits the intracellular degradation of LDL-R, thereby increasing LDL-receptor levels, allowing for more uptake of LDL from the circulation and decreased plasma LDL-C. </a:t>
            </a:r>
            <a:endParaRPr lang="en-CA" sz="1000" dirty="0"/>
          </a:p>
          <a:p>
            <a:pPr>
              <a:spcBef>
                <a:spcPts val="404"/>
              </a:spcBef>
              <a:defRPr/>
            </a:pPr>
            <a:r>
              <a:rPr lang="en-CA" sz="1000" b="1" dirty="0" err="1"/>
              <a:t>ApoB</a:t>
            </a:r>
            <a:r>
              <a:rPr lang="en-CA" sz="1000" b="1" dirty="0"/>
              <a:t> inhibitor: </a:t>
            </a:r>
          </a:p>
          <a:p>
            <a:pPr marL="174686" indent="-174686">
              <a:spcBef>
                <a:spcPts val="404"/>
              </a:spcBef>
              <a:buFont typeface="Arial" pitchFamily="34" charset="0"/>
              <a:buChar char="•"/>
              <a:defRPr/>
            </a:pPr>
            <a:r>
              <a:rPr lang="en-CA" sz="1000" dirty="0" err="1"/>
              <a:t>ApoB</a:t>
            </a:r>
            <a:r>
              <a:rPr lang="en-CA" sz="1000" dirty="0"/>
              <a:t> forms the backbone, providing key structural integrity, to circulating very-low density lipoproteins (VLDL) and LDL.  </a:t>
            </a:r>
          </a:p>
          <a:p>
            <a:pPr marL="174686" indent="-174686">
              <a:buFont typeface="Arial" pitchFamily="34" charset="0"/>
              <a:buChar char="•"/>
              <a:defRPr/>
            </a:pPr>
            <a:r>
              <a:rPr lang="en-CA" sz="1000" dirty="0"/>
              <a:t>Inhibition of </a:t>
            </a:r>
            <a:r>
              <a:rPr lang="en-CA" sz="1000" dirty="0" err="1"/>
              <a:t>ApoB</a:t>
            </a:r>
            <a:r>
              <a:rPr lang="en-CA" sz="1000" dirty="0"/>
              <a:t> translation leads to the reduction of plasma LDL-C.</a:t>
            </a:r>
          </a:p>
          <a:p>
            <a:pPr eaLnBrk="0" fontAlgn="base" hangingPunct="0">
              <a:spcBef>
                <a:spcPct val="30000"/>
              </a:spcBef>
              <a:spcAft>
                <a:spcPct val="0"/>
              </a:spcAft>
              <a:defRPr/>
            </a:pPr>
            <a:r>
              <a:rPr lang="en-CA" sz="1000" b="1" dirty="0"/>
              <a:t>MTP inhibitor:</a:t>
            </a:r>
          </a:p>
          <a:p>
            <a:pPr marL="174686" indent="-174686">
              <a:buFont typeface="Arial" pitchFamily="34" charset="0"/>
              <a:buChar char="•"/>
              <a:defRPr/>
            </a:pPr>
            <a:r>
              <a:rPr lang="en-CA" sz="1000" dirty="0"/>
              <a:t>Microsomal Triglyceride Transfer Protein (MTP) mediates the transfer of cholesterol esters and triglycerides to </a:t>
            </a:r>
            <a:r>
              <a:rPr lang="en-CA" sz="1000" dirty="0" err="1"/>
              <a:t>ApoB</a:t>
            </a:r>
            <a:r>
              <a:rPr lang="en-CA" sz="1000" dirty="0"/>
              <a:t>-containing lipoproteins. </a:t>
            </a:r>
          </a:p>
          <a:p>
            <a:pPr marL="174686" indent="-174686">
              <a:buFont typeface="Arial" pitchFamily="34" charset="0"/>
              <a:buChar char="•"/>
              <a:defRPr/>
            </a:pPr>
            <a:r>
              <a:rPr lang="en-CA" sz="1000" dirty="0"/>
              <a:t>Inhibition of MTP disrupts VLDL assembly and secretion, resulting in reduced circulating LDL-C.</a:t>
            </a:r>
          </a:p>
          <a:p>
            <a:pPr eaLnBrk="0" fontAlgn="base" hangingPunct="0">
              <a:spcBef>
                <a:spcPct val="30000"/>
              </a:spcBef>
              <a:spcAft>
                <a:spcPct val="0"/>
              </a:spcAft>
              <a:defRPr/>
            </a:pPr>
            <a:r>
              <a:rPr lang="en-CA" sz="1000" b="1" dirty="0"/>
              <a:t>CETP Inhibitor:</a:t>
            </a:r>
          </a:p>
          <a:p>
            <a:pPr marL="174686" indent="-174686">
              <a:buFont typeface="Arial" pitchFamily="34" charset="0"/>
              <a:buChar char="•"/>
              <a:defRPr/>
            </a:pPr>
            <a:r>
              <a:rPr lang="en-CA" sz="1000" dirty="0" err="1"/>
              <a:t>Cholesteryl</a:t>
            </a:r>
            <a:r>
              <a:rPr lang="en-CA" sz="1000" dirty="0"/>
              <a:t> ester transfer protein (CETP) is a plasma protein, bound mainly to HDL, which transfers </a:t>
            </a:r>
            <a:r>
              <a:rPr lang="en-CA" sz="1000" dirty="0" err="1"/>
              <a:t>cholesteryl</a:t>
            </a:r>
            <a:r>
              <a:rPr lang="en-CA" sz="1000" dirty="0"/>
              <a:t> ester (CE) and triglyceride (TG) between circulating </a:t>
            </a:r>
            <a:r>
              <a:rPr lang="en-CA" sz="1000" dirty="0" err="1"/>
              <a:t>ApoB</a:t>
            </a:r>
            <a:r>
              <a:rPr lang="en-CA" sz="1000" dirty="0"/>
              <a:t>-containing lipoproteins such as LDL and VLDL. </a:t>
            </a:r>
          </a:p>
          <a:p>
            <a:pPr marL="174686" indent="-174686">
              <a:buFont typeface="Arial" pitchFamily="34" charset="0"/>
              <a:buChar char="•"/>
              <a:defRPr/>
            </a:pPr>
            <a:r>
              <a:rPr lang="en-CA" sz="1000" dirty="0"/>
              <a:t>Inhibition of CETP leads to an increase in plasma HDL-C levels and a decrease in LDL-C.</a:t>
            </a:r>
            <a:endParaRPr lang="en-US" sz="1000" b="1" dirty="0"/>
          </a:p>
          <a:p>
            <a:pPr eaLnBrk="0" fontAlgn="base" hangingPunct="0">
              <a:spcBef>
                <a:spcPct val="30000"/>
              </a:spcBef>
              <a:spcAft>
                <a:spcPct val="0"/>
              </a:spcAft>
              <a:defRPr/>
            </a:pPr>
            <a:endParaRPr lang="en-US" sz="1000" b="1" dirty="0"/>
          </a:p>
          <a:p>
            <a:pPr eaLnBrk="0" fontAlgn="base" hangingPunct="0">
              <a:spcBef>
                <a:spcPct val="30000"/>
              </a:spcBef>
              <a:spcAft>
                <a:spcPct val="0"/>
              </a:spcAft>
              <a:defRPr/>
            </a:pPr>
            <a:r>
              <a:rPr lang="en-US" sz="1000" b="1" dirty="0"/>
              <a:t>References:</a:t>
            </a:r>
          </a:p>
          <a:p>
            <a:r>
              <a:rPr lang="en-US" sz="1000" dirty="0"/>
              <a:t>Lilly SM, Rader DJ. </a:t>
            </a:r>
            <a:r>
              <a:rPr lang="en-CA" sz="1000" dirty="0"/>
              <a:t>New targets and emerging therapies for reducing LDL cholesterol. </a:t>
            </a:r>
            <a:r>
              <a:rPr lang="en-CA" sz="1000" i="1" dirty="0" err="1"/>
              <a:t>Curr</a:t>
            </a:r>
            <a:r>
              <a:rPr lang="en-CA" sz="1000" i="1" dirty="0"/>
              <a:t> </a:t>
            </a:r>
            <a:r>
              <a:rPr lang="en-CA" sz="1000" i="1" dirty="0" err="1"/>
              <a:t>Opin</a:t>
            </a:r>
            <a:r>
              <a:rPr lang="en-CA" sz="1000" i="1" dirty="0"/>
              <a:t> Lipid. </a:t>
            </a:r>
            <a:r>
              <a:rPr lang="en-CA" sz="1000" dirty="0"/>
              <a:t>2007;18:650–655.</a:t>
            </a:r>
          </a:p>
          <a:p>
            <a:pPr eaLnBrk="0" fontAlgn="base" hangingPunct="0">
              <a:spcBef>
                <a:spcPct val="30000"/>
              </a:spcBef>
              <a:spcAft>
                <a:spcPct val="0"/>
              </a:spcAft>
              <a:defRPr/>
            </a:pPr>
            <a:r>
              <a:rPr lang="en-CA" sz="1000" dirty="0" err="1"/>
              <a:t>Shinkai</a:t>
            </a:r>
            <a:r>
              <a:rPr lang="en-CA" sz="1000" dirty="0"/>
              <a:t> H. </a:t>
            </a:r>
            <a:r>
              <a:rPr lang="en-CA" sz="1000" dirty="0" err="1"/>
              <a:t>Cholesteryl</a:t>
            </a:r>
            <a:r>
              <a:rPr lang="en-CA" sz="1000" dirty="0"/>
              <a:t> ester transfer-protein modulator and inhibitors and their potential for the treatment of cardiovascular diseases. </a:t>
            </a:r>
            <a:r>
              <a:rPr lang="en-CA" sz="1000" i="1" dirty="0" err="1"/>
              <a:t>Vasc</a:t>
            </a:r>
            <a:r>
              <a:rPr lang="en-CA" sz="1000" i="1" dirty="0"/>
              <a:t> Health Risk </a:t>
            </a:r>
            <a:r>
              <a:rPr lang="en-CA" sz="1000" i="1" dirty="0" err="1"/>
              <a:t>Manag</a:t>
            </a:r>
            <a:r>
              <a:rPr lang="en-CA" sz="1000" dirty="0"/>
              <a:t>. 2012;8:323-331.</a:t>
            </a:r>
          </a:p>
          <a:p>
            <a:endParaRPr lang="en-US" sz="1000" dirty="0"/>
          </a:p>
          <a:p>
            <a:endParaRPr lang="en-CA" sz="1000" dirty="0"/>
          </a:p>
        </p:txBody>
      </p:sp>
      <p:sp>
        <p:nvSpPr>
          <p:cNvPr id="4" name="Slide Number Placeholder 3"/>
          <p:cNvSpPr>
            <a:spLocks noGrp="1"/>
          </p:cNvSpPr>
          <p:nvPr>
            <p:ph type="sldNum" sz="quarter" idx="10"/>
          </p:nvPr>
        </p:nvSpPr>
        <p:spPr/>
        <p:txBody>
          <a:bodyPr/>
          <a:lstStyle/>
          <a:p>
            <a:fld id="{836ED3A5-6F28-4479-BE78-6AC35198EEF9}" type="slidenum">
              <a:rPr lang="en-CA" smtClean="0">
                <a:solidFill>
                  <a:prstClr val="black"/>
                </a:solidFill>
                <a:latin typeface="Arial"/>
              </a:rPr>
              <a:pPr/>
              <a:t>23</a:t>
            </a:fld>
            <a:endParaRPr lang="en-CA">
              <a:solidFill>
                <a:prstClr val="black"/>
              </a:solidFill>
              <a:latin typeface="Arial"/>
            </a:endParaRPr>
          </a:p>
        </p:txBody>
      </p:sp>
    </p:spTree>
    <p:extLst>
      <p:ext uri="{BB962C8B-B14F-4D97-AF65-F5344CB8AC3E}">
        <p14:creationId xmlns:p14="http://schemas.microsoft.com/office/powerpoint/2010/main" xmlns="" val="3035614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495300"/>
            <a:ext cx="4181475" cy="3136900"/>
          </a:xfrm>
        </p:spPr>
      </p:sp>
      <p:sp>
        <p:nvSpPr>
          <p:cNvPr id="3" name="Notes Placeholder 2"/>
          <p:cNvSpPr>
            <a:spLocks noGrp="1"/>
          </p:cNvSpPr>
          <p:nvPr>
            <p:ph type="body" idx="1"/>
          </p:nvPr>
        </p:nvSpPr>
        <p:spPr/>
        <p:txBody>
          <a:bodyPr/>
          <a:lstStyle/>
          <a:p>
            <a:pPr marL="173054" indent="-173054">
              <a:buFont typeface="Arial" pitchFamily="34" charset="0"/>
              <a:buChar char="•"/>
              <a:defRPr/>
            </a:pPr>
            <a:r>
              <a:rPr lang="en-US" dirty="0" err="1"/>
              <a:t>Hepatocytic</a:t>
            </a:r>
            <a:r>
              <a:rPr lang="en-US" dirty="0"/>
              <a:t> LDL receptors bound to LDL particles are delivered to endosomes, where they disassociate from their LDL particles and are returned to the hepatocyte surface; LDL particles continue to the lysosomes for degradation. </a:t>
            </a:r>
          </a:p>
          <a:p>
            <a:pPr marL="173054" indent="-173054">
              <a:buFont typeface="Arial" pitchFamily="34" charset="0"/>
              <a:buChar char="•"/>
              <a:defRPr/>
            </a:pPr>
            <a:r>
              <a:rPr lang="en-US" dirty="0"/>
              <a:t>Extracellular PCSK9 binds to the LDL receptor at the cell surface. The LDL receptor/PCSK9 complex is internalized by endocytosis and directed to the lysosomes, where the LDL receptor is degraded instead of being recycled back to the cell surface. </a:t>
            </a:r>
          </a:p>
          <a:p>
            <a:pPr marL="173054" indent="-173054">
              <a:buFont typeface="Arial" pitchFamily="34" charset="0"/>
              <a:buChar char="•"/>
              <a:defRPr/>
            </a:pPr>
            <a:r>
              <a:rPr lang="en-US" dirty="0"/>
              <a:t>Extracellular PCSK9 effectively reduces the number of LDL receptors present on the hepatocyte surface, which consequently increases plasma LDL-C levels.</a:t>
            </a:r>
            <a:endParaRPr lang="en-US" b="1" dirty="0"/>
          </a:p>
          <a:p>
            <a:pPr eaLnBrk="0" fontAlgn="base" hangingPunct="0">
              <a:spcBef>
                <a:spcPct val="30000"/>
              </a:spcBef>
              <a:spcAft>
                <a:spcPct val="0"/>
              </a:spcAft>
              <a:defRPr/>
            </a:pPr>
            <a:endParaRPr lang="en-US" b="1" dirty="0"/>
          </a:p>
          <a:p>
            <a:pPr>
              <a:spcBef>
                <a:spcPts val="400"/>
              </a:spcBef>
              <a:defRPr/>
            </a:pPr>
            <a:r>
              <a:rPr lang="en-US" b="1" dirty="0"/>
              <a:t>References:</a:t>
            </a:r>
          </a:p>
          <a:p>
            <a:pPr>
              <a:spcBef>
                <a:spcPts val="400"/>
              </a:spcBef>
            </a:pPr>
            <a:r>
              <a:rPr lang="en-US" dirty="0" err="1"/>
              <a:t>Qian</a:t>
            </a:r>
            <a:r>
              <a:rPr lang="en-US" dirty="0"/>
              <a:t> YW, </a:t>
            </a:r>
            <a:r>
              <a:rPr lang="en-US" i="1" dirty="0"/>
              <a:t>et al</a:t>
            </a:r>
            <a:r>
              <a:rPr lang="en-US" dirty="0"/>
              <a:t>.</a:t>
            </a:r>
            <a:r>
              <a:rPr lang="en-CA" dirty="0"/>
              <a:t> Secreted PCSK9 </a:t>
            </a:r>
            <a:r>
              <a:rPr lang="en-CA" dirty="0" err="1"/>
              <a:t>downregulates</a:t>
            </a:r>
            <a:r>
              <a:rPr lang="en-CA" dirty="0"/>
              <a:t> low density lipoprotein receptor through receptor-mediated endocytosis.</a:t>
            </a:r>
            <a:r>
              <a:rPr lang="en-US" dirty="0"/>
              <a:t> </a:t>
            </a:r>
            <a:r>
              <a:rPr lang="en-US" i="1" dirty="0"/>
              <a:t>J Lipid Res. </a:t>
            </a:r>
            <a:r>
              <a:rPr lang="en-US" dirty="0"/>
              <a:t>2007;48:1488-1498.</a:t>
            </a:r>
          </a:p>
          <a:p>
            <a:pPr eaLnBrk="0" fontAlgn="base" hangingPunct="0">
              <a:spcBef>
                <a:spcPct val="30000"/>
              </a:spcBef>
              <a:spcAft>
                <a:spcPct val="0"/>
              </a:spcAft>
              <a:defRPr/>
            </a:pPr>
            <a:r>
              <a:rPr lang="en-CA" dirty="0"/>
              <a:t>Horton JD, </a:t>
            </a:r>
            <a:r>
              <a:rPr lang="en-CA" i="1" dirty="0"/>
              <a:t>et al</a:t>
            </a:r>
            <a:r>
              <a:rPr lang="en-CA" dirty="0"/>
              <a:t>. PCSK9: a </a:t>
            </a:r>
            <a:r>
              <a:rPr lang="en-CA" dirty="0" err="1"/>
              <a:t>convertase</a:t>
            </a:r>
            <a:r>
              <a:rPr lang="en-CA" dirty="0"/>
              <a:t> that coordinates LDL catabolism. </a:t>
            </a:r>
            <a:r>
              <a:rPr lang="en-CA" i="1" dirty="0"/>
              <a:t>J Lipid Res. </a:t>
            </a:r>
            <a:r>
              <a:rPr lang="en-CA" dirty="0"/>
              <a:t>2009;50(</a:t>
            </a:r>
            <a:r>
              <a:rPr lang="en-CA" dirty="0" err="1"/>
              <a:t>suppl</a:t>
            </a:r>
            <a:r>
              <a:rPr lang="en-CA" dirty="0"/>
              <a:t>):S172-S177.</a:t>
            </a:r>
            <a:endParaRPr lang="en-US" dirty="0"/>
          </a:p>
          <a:p>
            <a:endParaRPr lang="en-US" dirty="0"/>
          </a:p>
        </p:txBody>
      </p:sp>
      <p:sp>
        <p:nvSpPr>
          <p:cNvPr id="4" name="Slide Number Placeholder 3"/>
          <p:cNvSpPr>
            <a:spLocks noGrp="1"/>
          </p:cNvSpPr>
          <p:nvPr>
            <p:ph type="sldNum" sz="quarter" idx="10"/>
          </p:nvPr>
        </p:nvSpPr>
        <p:spPr/>
        <p:txBody>
          <a:bodyPr/>
          <a:lstStyle/>
          <a:p>
            <a:fld id="{836ED3A5-6F28-4479-BE78-6AC35198EEF9}" type="slidenum">
              <a:rPr lang="en-CA" smtClean="0">
                <a:solidFill>
                  <a:prstClr val="black"/>
                </a:solidFill>
              </a:rPr>
              <a:pPr/>
              <a:t>24</a:t>
            </a:fld>
            <a:endParaRPr lang="en-CA">
              <a:solidFill>
                <a:prstClr val="black"/>
              </a:solidFill>
            </a:endParaRPr>
          </a:p>
        </p:txBody>
      </p:sp>
    </p:spTree>
    <p:extLst>
      <p:ext uri="{BB962C8B-B14F-4D97-AF65-F5344CB8AC3E}">
        <p14:creationId xmlns:p14="http://schemas.microsoft.com/office/powerpoint/2010/main" xmlns="" val="3651968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54" indent="-173054">
              <a:buFont typeface="Arial" panose="020B0604020202020204" pitchFamily="34" charset="0"/>
              <a:buChar char="•"/>
              <a:defRPr/>
            </a:pPr>
            <a:r>
              <a:rPr lang="en-US" dirty="0"/>
              <a:t>Inhibition of PCSK9, e.g. by an antibody, reduced the degradation of LDL receptors, thereby increasing LDL-receptor levels, which allowed for more uptake of LDL from the circulation and decreased plasma LDL-C.</a:t>
            </a:r>
            <a:endParaRPr lang="en-US" b="1" dirty="0"/>
          </a:p>
          <a:p>
            <a:pPr eaLnBrk="0" fontAlgn="base" hangingPunct="0">
              <a:spcBef>
                <a:spcPct val="30000"/>
              </a:spcBef>
              <a:spcAft>
                <a:spcPct val="0"/>
              </a:spcAft>
              <a:defRPr/>
            </a:pPr>
            <a:endParaRPr lang="en-US" b="1" dirty="0"/>
          </a:p>
          <a:p>
            <a:pPr>
              <a:spcBef>
                <a:spcPts val="400"/>
              </a:spcBef>
              <a:defRPr/>
            </a:pPr>
            <a:r>
              <a:rPr lang="en-US" b="1" dirty="0"/>
              <a:t>References:</a:t>
            </a:r>
          </a:p>
          <a:p>
            <a:pPr>
              <a:spcBef>
                <a:spcPts val="400"/>
              </a:spcBef>
            </a:pPr>
            <a:r>
              <a:rPr lang="en-US" dirty="0" smtClean="0"/>
              <a:t>1. </a:t>
            </a:r>
            <a:r>
              <a:rPr lang="en-US" dirty="0" err="1" smtClean="0"/>
              <a:t>Qian</a:t>
            </a:r>
            <a:r>
              <a:rPr lang="en-US" dirty="0" smtClean="0"/>
              <a:t> </a:t>
            </a:r>
            <a:r>
              <a:rPr lang="en-US" dirty="0"/>
              <a:t>YW, </a:t>
            </a:r>
            <a:r>
              <a:rPr lang="en-US" i="1" dirty="0"/>
              <a:t>et al</a:t>
            </a:r>
            <a:r>
              <a:rPr lang="en-US" dirty="0"/>
              <a:t>.</a:t>
            </a:r>
            <a:r>
              <a:rPr lang="en-CA" dirty="0"/>
              <a:t> Secreted PCSK9 </a:t>
            </a:r>
            <a:r>
              <a:rPr lang="en-CA" dirty="0" err="1"/>
              <a:t>downregulates</a:t>
            </a:r>
            <a:r>
              <a:rPr lang="en-CA" dirty="0"/>
              <a:t> low density lipoprotein receptor through </a:t>
            </a:r>
            <a:r>
              <a:rPr lang="en-CA" baseline="0" dirty="0" smtClean="0"/>
              <a:t>      </a:t>
            </a:r>
            <a:r>
              <a:rPr lang="en-CA" dirty="0" smtClean="0"/>
              <a:t>receptor-mediated </a:t>
            </a:r>
            <a:r>
              <a:rPr lang="en-CA" dirty="0"/>
              <a:t>endocytosis.</a:t>
            </a:r>
            <a:r>
              <a:rPr lang="en-US" dirty="0"/>
              <a:t> </a:t>
            </a:r>
            <a:r>
              <a:rPr lang="en-US" i="1" dirty="0"/>
              <a:t>J Lipid Res. </a:t>
            </a:r>
            <a:r>
              <a:rPr lang="en-US" dirty="0"/>
              <a:t>2007;48:1488-1498.</a:t>
            </a:r>
          </a:p>
          <a:p>
            <a:pPr eaLnBrk="0" fontAlgn="base" hangingPunct="0">
              <a:spcBef>
                <a:spcPct val="30000"/>
              </a:spcBef>
              <a:spcAft>
                <a:spcPct val="0"/>
              </a:spcAft>
              <a:defRPr/>
            </a:pPr>
            <a:r>
              <a:rPr lang="en-CA" dirty="0" smtClean="0"/>
              <a:t>2. Horton </a:t>
            </a:r>
            <a:r>
              <a:rPr lang="en-CA" dirty="0"/>
              <a:t>JD, </a:t>
            </a:r>
            <a:r>
              <a:rPr lang="en-CA" i="1" dirty="0"/>
              <a:t>et al</a:t>
            </a:r>
            <a:r>
              <a:rPr lang="en-CA" dirty="0"/>
              <a:t>. PCSK9: a </a:t>
            </a:r>
            <a:r>
              <a:rPr lang="en-CA" dirty="0" err="1"/>
              <a:t>convertase</a:t>
            </a:r>
            <a:r>
              <a:rPr lang="en-CA" dirty="0"/>
              <a:t> that coordinates LDL catabolism. </a:t>
            </a:r>
            <a:r>
              <a:rPr lang="en-CA" i="1" dirty="0"/>
              <a:t>J Lipid Res. </a:t>
            </a:r>
            <a:r>
              <a:rPr lang="en-CA" dirty="0"/>
              <a:t>2009;50(</a:t>
            </a:r>
            <a:r>
              <a:rPr lang="en-CA" dirty="0" err="1"/>
              <a:t>suppl</a:t>
            </a:r>
            <a:r>
              <a:rPr lang="en-CA" dirty="0"/>
              <a:t>):S172-S177.</a:t>
            </a:r>
            <a:endParaRPr lang="en-US" dirty="0"/>
          </a:p>
          <a:p>
            <a:endParaRPr lang="en-US" dirty="0"/>
          </a:p>
          <a:p>
            <a:endParaRPr lang="en-CA" dirty="0"/>
          </a:p>
        </p:txBody>
      </p:sp>
      <p:sp>
        <p:nvSpPr>
          <p:cNvPr id="4" name="Slide Number Placeholder 3"/>
          <p:cNvSpPr>
            <a:spLocks noGrp="1"/>
          </p:cNvSpPr>
          <p:nvPr>
            <p:ph type="sldNum" sz="quarter" idx="10"/>
          </p:nvPr>
        </p:nvSpPr>
        <p:spPr/>
        <p:txBody>
          <a:bodyPr/>
          <a:lstStyle/>
          <a:p>
            <a:fld id="{836ED3A5-6F28-4479-BE78-6AC35198EEF9}" type="slidenum">
              <a:rPr lang="en-CA" smtClean="0">
                <a:solidFill>
                  <a:prstClr val="black"/>
                </a:solidFill>
              </a:rPr>
              <a:pPr/>
              <a:t>25</a:t>
            </a:fld>
            <a:endParaRPr lang="en-CA">
              <a:solidFill>
                <a:prstClr val="black"/>
              </a:solidFill>
            </a:endParaRPr>
          </a:p>
        </p:txBody>
      </p:sp>
    </p:spTree>
    <p:extLst>
      <p:ext uri="{BB962C8B-B14F-4D97-AF65-F5344CB8AC3E}">
        <p14:creationId xmlns:p14="http://schemas.microsoft.com/office/powerpoint/2010/main" xmlns="" val="4110978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5" y="3886202"/>
            <a:ext cx="6400800" cy="1752600"/>
          </a:xfrm>
        </p:spPr>
        <p:txBody>
          <a:bodyPr/>
          <a:lstStyle>
            <a:lvl1pPr marL="0" indent="0" algn="ctr">
              <a:buNone/>
              <a:defRPr>
                <a:solidFill>
                  <a:schemeClr val="tx1">
                    <a:tint val="75000"/>
                  </a:schemeClr>
                </a:solidFill>
              </a:defRPr>
            </a:lvl1pPr>
            <a:lvl2pPr marL="452276" indent="0" algn="ctr">
              <a:buNone/>
              <a:defRPr>
                <a:solidFill>
                  <a:schemeClr val="tx1">
                    <a:tint val="75000"/>
                  </a:schemeClr>
                </a:solidFill>
              </a:defRPr>
            </a:lvl2pPr>
            <a:lvl3pPr marL="904567" indent="0" algn="ctr">
              <a:buNone/>
              <a:defRPr>
                <a:solidFill>
                  <a:schemeClr val="tx1">
                    <a:tint val="75000"/>
                  </a:schemeClr>
                </a:solidFill>
              </a:defRPr>
            </a:lvl3pPr>
            <a:lvl4pPr marL="1356847" indent="0" algn="ctr">
              <a:buNone/>
              <a:defRPr>
                <a:solidFill>
                  <a:schemeClr val="tx1">
                    <a:tint val="75000"/>
                  </a:schemeClr>
                </a:solidFill>
              </a:defRPr>
            </a:lvl4pPr>
            <a:lvl5pPr marL="1809136" indent="0" algn="ctr">
              <a:buNone/>
              <a:defRPr>
                <a:solidFill>
                  <a:schemeClr val="tx1">
                    <a:tint val="75000"/>
                  </a:schemeClr>
                </a:solidFill>
              </a:defRPr>
            </a:lvl5pPr>
            <a:lvl6pPr marL="2261418" indent="0" algn="ctr">
              <a:buNone/>
              <a:defRPr>
                <a:solidFill>
                  <a:schemeClr val="tx1">
                    <a:tint val="75000"/>
                  </a:schemeClr>
                </a:solidFill>
              </a:defRPr>
            </a:lvl6pPr>
            <a:lvl7pPr marL="2713689" indent="0" algn="ctr">
              <a:buNone/>
              <a:defRPr>
                <a:solidFill>
                  <a:schemeClr val="tx1">
                    <a:tint val="75000"/>
                  </a:schemeClr>
                </a:solidFill>
              </a:defRPr>
            </a:lvl7pPr>
            <a:lvl8pPr marL="3165979" indent="0" algn="ctr">
              <a:buNone/>
              <a:defRPr>
                <a:solidFill>
                  <a:schemeClr val="tx1">
                    <a:tint val="75000"/>
                  </a:schemeClr>
                </a:solidFill>
              </a:defRPr>
            </a:lvl8pPr>
            <a:lvl9pPr marL="361826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29E993F-C505-4C2B-89D8-A173F609736E}" type="datetimeFigureOut">
              <a:rPr lang="en-US"/>
              <a:pPr>
                <a:defRPr/>
              </a:pPr>
              <a:t>10/8/2015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2B5B7C-8B2C-48D8-814B-100FA723E97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469E41-BB3B-409A-8DCE-6B12B55A429E}" type="datetimeFigureOut">
              <a:rPr lang="en-US"/>
              <a:pPr>
                <a:defRPr/>
              </a:pPr>
              <a:t>10/8/2015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14F2BD-F470-4080-9C8F-EB5A8A8CF4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717"/>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5" y="274717"/>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45B33E8-7380-4E3B-AA83-A774831BE57D}" type="datetimeFigureOut">
              <a:rPr lang="en-US"/>
              <a:pPr>
                <a:defRPr/>
              </a:pPr>
              <a:t>10/8/2015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8C34E8-90DA-4039-BCC7-6181E1E790D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Arial" charset="0"/>
                <a:ea typeface="ＭＳ Ｐゴシック" charset="-128"/>
                <a:cs typeface="+mn-cs"/>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latin typeface="Arial" charset="0"/>
                <a:ea typeface="ＭＳ Ｐゴシック" charset="-128"/>
                <a:cs typeface="+mn-cs"/>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atin typeface="Arial" charset="0"/>
                <a:ea typeface="ＭＳ Ｐゴシック" charset="-128"/>
                <a:cs typeface="+mn-cs"/>
              </a:defRPr>
            </a:lvl1pPr>
          </a:lstStyle>
          <a:p>
            <a:pPr>
              <a:defRPr/>
            </a:pPr>
            <a:fld id="{2F966D13-4459-4ADB-AA5A-60232E7C44A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8B5CF5D-1528-45D1-A194-5BFCA8CB6D43}" type="datetime1">
              <a:rPr lang="en-US" smtClean="0"/>
              <a:pPr>
                <a:defRPr/>
              </a:pPr>
              <a:t>10/8/2015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557E24F-DF7B-4037-8DBE-11035016DE5C}"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04313" fontAlgn="base">
              <a:spcBef>
                <a:spcPct val="0"/>
              </a:spcBef>
              <a:spcAft>
                <a:spcPct val="0"/>
              </a:spcAft>
              <a:defRPr>
                <a:latin typeface="Arial" pitchFamily="34" charset="0"/>
                <a:cs typeface="Arial" pitchFamily="34" charset="0"/>
              </a:defRPr>
            </a:lvl1pPr>
          </a:lstStyle>
          <a:p>
            <a:pPr>
              <a:defRPr/>
            </a:pPr>
            <a:fld id="{61B28F8A-A572-42B6-A8EE-9579C5CB2D34}" type="datetimeFigureOut">
              <a:rPr lang="en-US"/>
              <a:pPr>
                <a:defRPr/>
              </a:pPr>
              <a:t>10/8/2015</a:t>
            </a:fld>
            <a:endParaRPr lang="en-US"/>
          </a:p>
        </p:txBody>
      </p:sp>
      <p:sp>
        <p:nvSpPr>
          <p:cNvPr id="3" name="Footer Placeholder 2"/>
          <p:cNvSpPr>
            <a:spLocks noGrp="1"/>
          </p:cNvSpPr>
          <p:nvPr>
            <p:ph type="ftr" sz="quarter" idx="11"/>
          </p:nvPr>
        </p:nvSpPr>
        <p:spPr/>
        <p:txBody>
          <a:bodyPr/>
          <a:lstStyle>
            <a:lvl1pPr defTabSz="904313" fontAlgn="base">
              <a:spcBef>
                <a:spcPct val="0"/>
              </a:spcBef>
              <a:spcAft>
                <a:spcPct val="0"/>
              </a:spcAft>
              <a:defRPr>
                <a:latin typeface="Arial" pitchFamily="34" charset="0"/>
                <a:cs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04313" fontAlgn="base">
              <a:spcBef>
                <a:spcPct val="0"/>
              </a:spcBef>
              <a:spcAft>
                <a:spcPct val="0"/>
              </a:spcAft>
              <a:defRPr>
                <a:latin typeface="Arial" pitchFamily="34" charset="0"/>
                <a:cs typeface="Arial" pitchFamily="34" charset="0"/>
              </a:defRPr>
            </a:lvl1pPr>
          </a:lstStyle>
          <a:p>
            <a:pPr>
              <a:defRPr/>
            </a:pPr>
            <a:fld id="{22B2B748-F851-42BF-90A4-69C1F32085D4}"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3AB7FD4-B3CB-4DE9-9CED-9CBB2AAD5A71}" type="datetimeFigureOut">
              <a:rPr lang="en-CA">
                <a:solidFill>
                  <a:srgbClr val="000000"/>
                </a:solidFill>
              </a:rPr>
              <a:pPr>
                <a:defRPr/>
              </a:pPr>
              <a:t>08/10/2015</a:t>
            </a:fld>
            <a:endParaRPr lang="en-CA">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CA">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6EE25DF-91BB-4F94-AFC5-3E6E84097C2E}" type="slidenum">
              <a:rPr lang="en-CA">
                <a:solidFill>
                  <a:srgbClr val="000000"/>
                </a:solidFill>
              </a:rPr>
              <a:pPr>
                <a:defRPr/>
              </a:pPr>
              <a:t>‹#›</a:t>
            </a:fld>
            <a:endParaRPr lang="en-CA">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1C8228-36FD-4DDA-B9E2-6E1E607814BC}" type="datetimeFigureOut">
              <a:rPr lang="en-US" smtClean="0">
                <a:solidFill>
                  <a:prstClr val="black">
                    <a:tint val="75000"/>
                  </a:prstClr>
                </a:solidFill>
              </a:rPr>
              <a:pPr/>
              <a:t>10/8/2015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F378F5-B139-4CAE-97D3-4EF76B82AC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66541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1_Title and Content">
    <p:spTree>
      <p:nvGrpSpPr>
        <p:cNvPr id="1" name=""/>
        <p:cNvGrpSpPr/>
        <p:nvPr/>
      </p:nvGrpSpPr>
      <p:grpSpPr>
        <a:xfrm>
          <a:off x="0" y="0"/>
          <a:ext cx="0" cy="0"/>
          <a:chOff x="0" y="0"/>
          <a:chExt cx="0" cy="0"/>
        </a:xfrm>
      </p:grpSpPr>
      <p:pic>
        <p:nvPicPr>
          <p:cNvPr id="10" name="Picture 9" descr="AegerionLogoRGB.jpg"/>
          <p:cNvPicPr>
            <a:picLocks noChangeAspect="1"/>
          </p:cNvPicPr>
          <p:nvPr userDrawn="1"/>
        </p:nvPicPr>
        <p:blipFill>
          <a:blip r:embed="rId2" cstate="print"/>
          <a:stretch>
            <a:fillRect/>
          </a:stretch>
        </p:blipFill>
        <p:spPr>
          <a:xfrm>
            <a:off x="7451748" y="6171874"/>
            <a:ext cx="1375259" cy="483719"/>
          </a:xfrm>
          <a:prstGeom prst="rect">
            <a:avLst/>
          </a:prstGeom>
        </p:spPr>
      </p:pic>
      <p:sp>
        <p:nvSpPr>
          <p:cNvPr id="11" name="Rectangle 10"/>
          <p:cNvSpPr/>
          <p:nvPr userDrawn="1"/>
        </p:nvSpPr>
        <p:spPr>
          <a:xfrm>
            <a:off x="0" y="6"/>
            <a:ext cx="9144000" cy="944387"/>
          </a:xfrm>
          <a:prstGeom prst="rect">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lIns="90656" tIns="45331" rIns="90656" bIns="45331" rtlCol="0" anchor="ctr"/>
          <a:lstStyle/>
          <a:p>
            <a:pPr algn="ctr" defTabSz="453422" fontAlgn="auto">
              <a:spcBef>
                <a:spcPts val="0"/>
              </a:spcBef>
              <a:spcAft>
                <a:spcPts val="0"/>
              </a:spcAft>
            </a:pPr>
            <a:endParaRPr lang="en-US">
              <a:solidFill>
                <a:srgbClr val="FFFFFF"/>
              </a:solidFill>
            </a:endParaRPr>
          </a:p>
        </p:txBody>
      </p:sp>
      <p:sp>
        <p:nvSpPr>
          <p:cNvPr id="12" name="Rectangle 11"/>
          <p:cNvSpPr/>
          <p:nvPr userDrawn="1"/>
        </p:nvSpPr>
        <p:spPr>
          <a:xfrm>
            <a:off x="0" y="944387"/>
            <a:ext cx="9144000" cy="164592"/>
          </a:xfrm>
          <a:prstGeom prst="rect">
            <a:avLst/>
          </a:prstGeom>
          <a:solidFill>
            <a:srgbClr val="00A8E1"/>
          </a:solidFill>
          <a:ln>
            <a:noFill/>
          </a:ln>
          <a:effectLst/>
        </p:spPr>
        <p:style>
          <a:lnRef idx="1">
            <a:schemeClr val="accent1"/>
          </a:lnRef>
          <a:fillRef idx="3">
            <a:schemeClr val="accent1"/>
          </a:fillRef>
          <a:effectRef idx="2">
            <a:schemeClr val="accent1"/>
          </a:effectRef>
          <a:fontRef idx="minor">
            <a:schemeClr val="lt1"/>
          </a:fontRef>
        </p:style>
        <p:txBody>
          <a:bodyPr lIns="90656" tIns="45331" rIns="90656" bIns="45331" rtlCol="0" anchor="ctr"/>
          <a:lstStyle/>
          <a:p>
            <a:pPr algn="ctr" defTabSz="453422" fontAlgn="auto">
              <a:spcBef>
                <a:spcPts val="0"/>
              </a:spcBef>
              <a:spcAft>
                <a:spcPts val="0"/>
              </a:spcAft>
            </a:pPr>
            <a:endParaRPr lang="en-US">
              <a:solidFill>
                <a:srgbClr val="FFFFFF"/>
              </a:solidFill>
            </a:endParaRPr>
          </a:p>
        </p:txBody>
      </p:sp>
      <p:sp>
        <p:nvSpPr>
          <p:cNvPr id="13" name="Title Placeholder 1"/>
          <p:cNvSpPr>
            <a:spLocks noGrp="1"/>
          </p:cNvSpPr>
          <p:nvPr>
            <p:ph type="title" hasCustomPrompt="1"/>
          </p:nvPr>
        </p:nvSpPr>
        <p:spPr>
          <a:xfrm>
            <a:off x="457200" y="6"/>
            <a:ext cx="8229600" cy="944387"/>
          </a:xfrm>
          <a:prstGeom prst="rect">
            <a:avLst/>
          </a:prstGeom>
        </p:spPr>
        <p:txBody>
          <a:bodyPr vert="horz" lIns="0" tIns="0" rIns="0" bIns="136025" rtlCol="0" anchor="b" anchorCtr="0">
            <a:noAutofit/>
          </a:bodyPr>
          <a:lstStyle>
            <a:lvl1pPr>
              <a:lnSpc>
                <a:spcPts val="2600"/>
              </a:lnSpc>
              <a:defRPr sz="2700" baseline="0"/>
            </a:lvl1pPr>
          </a:lstStyle>
          <a:p>
            <a:r>
              <a:rPr lang="en-US"/>
              <a:t>Click to add header text</a:t>
            </a:r>
          </a:p>
        </p:txBody>
      </p:sp>
      <p:sp>
        <p:nvSpPr>
          <p:cNvPr id="17" name="Text Placeholder 16"/>
          <p:cNvSpPr>
            <a:spLocks noGrp="1"/>
          </p:cNvSpPr>
          <p:nvPr>
            <p:ph type="body" sz="quarter" idx="10"/>
          </p:nvPr>
        </p:nvSpPr>
        <p:spPr>
          <a:xfrm>
            <a:off x="455877" y="1371599"/>
            <a:ext cx="8230929" cy="4572000"/>
          </a:xfrm>
          <a:prstGeom prst="rect">
            <a:avLst/>
          </a:prstGeom>
        </p:spPr>
        <p:txBody>
          <a:bodyPr vert="horz" lIns="0" tIns="45331" rIns="90656" bIns="45331">
            <a:noAutofit/>
          </a:bodyPr>
          <a:lstStyle>
            <a:lvl1pPr marL="225136" indent="-225136">
              <a:spcBef>
                <a:spcPts val="600"/>
              </a:spcBef>
              <a:buClr>
                <a:schemeClr val="tx2"/>
              </a:buClr>
              <a:defRPr sz="1900">
                <a:solidFill>
                  <a:schemeClr val="bg2"/>
                </a:solidFill>
                <a:latin typeface="Arial"/>
                <a:cs typeface="Arial"/>
              </a:defRPr>
            </a:lvl1pPr>
            <a:lvl2pPr marL="451840" indent="-226704">
              <a:spcBef>
                <a:spcPts val="200"/>
              </a:spcBef>
              <a:defRPr sz="1600">
                <a:solidFill>
                  <a:schemeClr val="bg2"/>
                </a:solidFill>
                <a:latin typeface="Arial"/>
                <a:cs typeface="Arial"/>
              </a:defRPr>
            </a:lvl2pPr>
            <a:lvl3pPr marL="676976" indent="-225136">
              <a:spcBef>
                <a:spcPts val="200"/>
              </a:spcBef>
              <a:defRPr sz="1500">
                <a:solidFill>
                  <a:schemeClr val="bg2"/>
                </a:solidFill>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p:txBody>
      </p:sp>
      <p:sp>
        <p:nvSpPr>
          <p:cNvPr id="14" name="Rectangle 13"/>
          <p:cNvSpPr/>
          <p:nvPr userDrawn="1"/>
        </p:nvSpPr>
        <p:spPr>
          <a:xfrm>
            <a:off x="320803" y="6434153"/>
            <a:ext cx="7048265" cy="343620"/>
          </a:xfrm>
          <a:prstGeom prst="rect">
            <a:avLst/>
          </a:prstGeom>
        </p:spPr>
        <p:txBody>
          <a:bodyPr wrap="square" lIns="90656" tIns="45331" rIns="90656" bIns="45331">
            <a:spAutoFit/>
          </a:bodyPr>
          <a:lstStyle/>
          <a:p>
            <a:pPr defTabSz="453422" fontAlgn="auto">
              <a:spcBef>
                <a:spcPts val="0"/>
              </a:spcBef>
              <a:spcAft>
                <a:spcPts val="0"/>
              </a:spcAft>
            </a:pPr>
            <a:r>
              <a:rPr lang="en-US" sz="800" dirty="0" smtClean="0">
                <a:solidFill>
                  <a:srgbClr val="000000"/>
                </a:solidFill>
                <a:latin typeface="Arial"/>
                <a:cs typeface="Arial"/>
              </a:rPr>
              <a:t>Proprietary. ©2014 </a:t>
            </a:r>
            <a:r>
              <a:rPr lang="en-US" sz="800" dirty="0" err="1" smtClean="0">
                <a:solidFill>
                  <a:srgbClr val="000000"/>
                </a:solidFill>
                <a:latin typeface="Arial"/>
                <a:cs typeface="Arial"/>
              </a:rPr>
              <a:t>Aegerion</a:t>
            </a:r>
            <a:r>
              <a:rPr lang="en-US" sz="800" dirty="0" smtClean="0">
                <a:solidFill>
                  <a:srgbClr val="000000"/>
                </a:solidFill>
                <a:latin typeface="Arial"/>
                <a:cs typeface="Arial"/>
              </a:rPr>
              <a:t> Pharmaceuticals, Inc. All Rights Reserved.</a:t>
            </a:r>
            <a:r>
              <a:rPr lang="en-CA" sz="800" dirty="0" smtClean="0">
                <a:solidFill>
                  <a:srgbClr val="000000"/>
                </a:solidFill>
                <a:latin typeface="Arial"/>
                <a:cs typeface="+mn-cs"/>
              </a:rPr>
              <a:t> </a:t>
            </a:r>
          </a:p>
          <a:p>
            <a:pPr defTabSz="453422" fontAlgn="auto">
              <a:spcBef>
                <a:spcPts val="0"/>
              </a:spcBef>
              <a:spcAft>
                <a:spcPts val="0"/>
              </a:spcAft>
            </a:pPr>
            <a:r>
              <a:rPr lang="en-CA" sz="800" dirty="0" err="1" smtClean="0">
                <a:solidFill>
                  <a:srgbClr val="000000"/>
                </a:solidFill>
                <a:latin typeface="Arial"/>
                <a:cs typeface="+mn-cs"/>
              </a:rPr>
              <a:t>Juxtapid</a:t>
            </a:r>
            <a:r>
              <a:rPr lang="en-CA" sz="800" dirty="0" smtClean="0">
                <a:solidFill>
                  <a:srgbClr val="000000"/>
                </a:solidFill>
                <a:latin typeface="Arial"/>
                <a:cs typeface="+mn-cs"/>
              </a:rPr>
              <a:t> is a trademark of </a:t>
            </a:r>
            <a:r>
              <a:rPr lang="en-CA" sz="800" dirty="0" err="1" smtClean="0">
                <a:solidFill>
                  <a:srgbClr val="000000"/>
                </a:solidFill>
                <a:latin typeface="Arial"/>
                <a:cs typeface="+mn-cs"/>
              </a:rPr>
              <a:t>Aegerion</a:t>
            </a:r>
            <a:r>
              <a:rPr lang="en-CA" sz="800" dirty="0" smtClean="0">
                <a:solidFill>
                  <a:srgbClr val="000000"/>
                </a:solidFill>
                <a:latin typeface="Arial"/>
                <a:cs typeface="+mn-cs"/>
              </a:rPr>
              <a:t> Pharmaceuticals, Inc. Licensed User </a:t>
            </a:r>
            <a:r>
              <a:rPr lang="en-CA" sz="800" dirty="0" err="1" smtClean="0">
                <a:solidFill>
                  <a:srgbClr val="000000"/>
                </a:solidFill>
                <a:latin typeface="Arial"/>
                <a:cs typeface="+mn-cs"/>
              </a:rPr>
              <a:t>Aegerion</a:t>
            </a:r>
            <a:r>
              <a:rPr lang="en-CA" sz="800" dirty="0" smtClean="0">
                <a:solidFill>
                  <a:srgbClr val="000000"/>
                </a:solidFill>
                <a:latin typeface="Arial"/>
                <a:cs typeface="+mn-cs"/>
              </a:rPr>
              <a:t> Pharmaceuticals (Canada) Ltd.</a:t>
            </a:r>
            <a:endParaRPr lang="en-US" sz="800" dirty="0">
              <a:solidFill>
                <a:srgbClr val="000000"/>
              </a:solidFill>
              <a:latin typeface="Arial"/>
              <a:cs typeface="Arial"/>
            </a:endParaRPr>
          </a:p>
        </p:txBody>
      </p:sp>
    </p:spTree>
    <p:extLst>
      <p:ext uri="{BB962C8B-B14F-4D97-AF65-F5344CB8AC3E}">
        <p14:creationId xmlns:p14="http://schemas.microsoft.com/office/powerpoint/2010/main" xmlns="" val="126721619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Text Placeholder 7"/>
          <p:cNvSpPr>
            <a:spLocks noGrp="1"/>
          </p:cNvSpPr>
          <p:nvPr>
            <p:ph type="body" sz="quarter" idx="10"/>
          </p:nvPr>
        </p:nvSpPr>
        <p:spPr>
          <a:xfrm>
            <a:off x="461394" y="6347793"/>
            <a:ext cx="8221212" cy="413737"/>
          </a:xfrm>
        </p:spPr>
        <p:txBody>
          <a:bodyPr anchor="b" anchorCtr="0">
            <a:noAutofit/>
          </a:bodyPr>
          <a:lstStyle>
            <a:lvl1pPr marL="0" indent="0">
              <a:lnSpc>
                <a:spcPct val="100000"/>
              </a:lnSpc>
              <a:spcBef>
                <a:spcPts val="0"/>
              </a:spcBef>
              <a:buNone/>
              <a:defRPr sz="1000"/>
            </a:lvl1pPr>
            <a:lvl2pPr marL="445173" indent="0">
              <a:buNone/>
              <a:defRPr/>
            </a:lvl2pPr>
          </a:lstStyle>
          <a:p>
            <a:pPr lvl="0"/>
            <a:r>
              <a:rPr lang="en-US" dirty="0" smtClean="0"/>
              <a:t>Click to edit Master text styles</a:t>
            </a:r>
            <a:endParaRPr lang="en-CA" dirty="0"/>
          </a:p>
        </p:txBody>
      </p:sp>
    </p:spTree>
    <p:extLst>
      <p:ext uri="{BB962C8B-B14F-4D97-AF65-F5344CB8AC3E}">
        <p14:creationId xmlns:p14="http://schemas.microsoft.com/office/powerpoint/2010/main" xmlns="" val="267565502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MOA">
    <p:spTree>
      <p:nvGrpSpPr>
        <p:cNvPr id="1" name=""/>
        <p:cNvGrpSpPr/>
        <p:nvPr/>
      </p:nvGrpSpPr>
      <p:grpSpPr>
        <a:xfrm>
          <a:off x="0" y="0"/>
          <a:ext cx="0" cy="0"/>
          <a:chOff x="0" y="0"/>
          <a:chExt cx="0" cy="0"/>
        </a:xfrm>
      </p:grpSpPr>
      <p:sp>
        <p:nvSpPr>
          <p:cNvPr id="2" name="Title 1"/>
          <p:cNvSpPr>
            <a:spLocks noGrp="1"/>
          </p:cNvSpPr>
          <p:nvPr>
            <p:ph type="title"/>
          </p:nvPr>
        </p:nvSpPr>
        <p:spPr>
          <a:xfrm>
            <a:off x="461394" y="67170"/>
            <a:ext cx="8221212" cy="835011"/>
          </a:xfrm>
        </p:spPr>
        <p:txBody>
          <a:bodyPr/>
          <a:lstStyle>
            <a:lvl1pPr>
              <a:defRPr/>
            </a:lvl1pPr>
          </a:lstStyle>
          <a:p>
            <a:r>
              <a:rPr lang="en-US" dirty="0" smtClean="0"/>
              <a:t>Click to edit Master title style</a:t>
            </a:r>
            <a:endParaRPr lang="en-US" dirty="0"/>
          </a:p>
        </p:txBody>
      </p:sp>
      <p:sp>
        <p:nvSpPr>
          <p:cNvPr id="5" name="Text Placeholder 7"/>
          <p:cNvSpPr>
            <a:spLocks noGrp="1"/>
          </p:cNvSpPr>
          <p:nvPr>
            <p:ph type="body" sz="quarter" idx="10"/>
          </p:nvPr>
        </p:nvSpPr>
        <p:spPr>
          <a:xfrm>
            <a:off x="461394" y="6431681"/>
            <a:ext cx="8221212" cy="413737"/>
          </a:xfrm>
        </p:spPr>
        <p:txBody>
          <a:bodyPr anchor="b" anchorCtr="0">
            <a:noAutofit/>
          </a:bodyPr>
          <a:lstStyle>
            <a:lvl1pPr marL="0" indent="0">
              <a:lnSpc>
                <a:spcPct val="100000"/>
              </a:lnSpc>
              <a:spcBef>
                <a:spcPts val="0"/>
              </a:spcBef>
              <a:buNone/>
              <a:defRPr sz="1000"/>
            </a:lvl1pPr>
            <a:lvl2pPr marL="454457" indent="0">
              <a:buNone/>
              <a:defRPr/>
            </a:lvl2pPr>
          </a:lstStyle>
          <a:p>
            <a:pPr lvl="0"/>
            <a:r>
              <a:rPr lang="en-US" dirty="0" smtClean="0"/>
              <a:t>Click to edit Master text styles</a:t>
            </a:r>
            <a:endParaRPr lang="en-CA" dirty="0"/>
          </a:p>
        </p:txBody>
      </p:sp>
    </p:spTree>
    <p:extLst>
      <p:ext uri="{BB962C8B-B14F-4D97-AF65-F5344CB8AC3E}">
        <p14:creationId xmlns:p14="http://schemas.microsoft.com/office/powerpoint/2010/main" xmlns="" val="21505561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856B72E-89B4-4CBC-9D13-8BBFDA47BA69}" type="datetimeFigureOut">
              <a:rPr lang="en-US"/>
              <a:pPr>
                <a:defRPr/>
              </a:pPr>
              <a:t>10/8/2015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85999C-BF14-40EF-83E5-F6F09DD1A895}"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marL="681688" indent="-227226">
              <a:buFont typeface="Arial" panose="020B0604020202020204" pitchFamily="34" charset="0"/>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p:nvPr>
        </p:nvSpPr>
        <p:spPr>
          <a:xfrm>
            <a:off x="461394" y="6347793"/>
            <a:ext cx="8221212" cy="413737"/>
          </a:xfrm>
        </p:spPr>
        <p:txBody>
          <a:bodyPr anchor="b" anchorCtr="0">
            <a:noAutofit/>
          </a:bodyPr>
          <a:lstStyle>
            <a:lvl1pPr marL="0" indent="0">
              <a:lnSpc>
                <a:spcPct val="100000"/>
              </a:lnSpc>
              <a:spcBef>
                <a:spcPts val="0"/>
              </a:spcBef>
              <a:buNone/>
              <a:defRPr sz="1000"/>
            </a:lvl1pPr>
            <a:lvl2pPr marL="454457" indent="0">
              <a:buNone/>
              <a:defRPr/>
            </a:lvl2pPr>
          </a:lstStyle>
          <a:p>
            <a:pPr lvl="0"/>
            <a:r>
              <a:rPr lang="en-US" dirty="0" smtClean="0"/>
              <a:t>Click to edit Master text styles</a:t>
            </a:r>
            <a:endParaRPr lang="en-CA" dirty="0"/>
          </a:p>
        </p:txBody>
      </p:sp>
    </p:spTree>
    <p:extLst>
      <p:ext uri="{BB962C8B-B14F-4D97-AF65-F5344CB8AC3E}">
        <p14:creationId xmlns:p14="http://schemas.microsoft.com/office/powerpoint/2010/main" xmlns="" val="27617276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4615773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461577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4615773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CC7E25F-6D66-43E7-AEF3-4814193F1DEE}"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683708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OA">
    <p:spTree>
      <p:nvGrpSpPr>
        <p:cNvPr id="1" name=""/>
        <p:cNvGrpSpPr/>
        <p:nvPr/>
      </p:nvGrpSpPr>
      <p:grpSpPr>
        <a:xfrm>
          <a:off x="0" y="0"/>
          <a:ext cx="0" cy="0"/>
          <a:chOff x="0" y="0"/>
          <a:chExt cx="0" cy="0"/>
        </a:xfrm>
      </p:grpSpPr>
      <p:sp>
        <p:nvSpPr>
          <p:cNvPr id="2" name="Title 1"/>
          <p:cNvSpPr>
            <a:spLocks noGrp="1"/>
          </p:cNvSpPr>
          <p:nvPr>
            <p:ph type="title"/>
          </p:nvPr>
        </p:nvSpPr>
        <p:spPr>
          <a:xfrm>
            <a:off x="461394" y="67328"/>
            <a:ext cx="8221212" cy="835011"/>
          </a:xfrm>
        </p:spPr>
        <p:txBody>
          <a:bodyPr/>
          <a:lstStyle>
            <a:lvl1pPr>
              <a:defRPr/>
            </a:lvl1pPr>
          </a:lstStyle>
          <a:p>
            <a:r>
              <a:rPr lang="en-US" dirty="0" smtClean="0"/>
              <a:t>Click to edit Master title style</a:t>
            </a:r>
            <a:endParaRPr lang="en-US" dirty="0"/>
          </a:p>
        </p:txBody>
      </p:sp>
      <p:sp>
        <p:nvSpPr>
          <p:cNvPr id="5" name="Text Placeholder 7"/>
          <p:cNvSpPr>
            <a:spLocks noGrp="1"/>
          </p:cNvSpPr>
          <p:nvPr>
            <p:ph type="body" sz="quarter" idx="10"/>
          </p:nvPr>
        </p:nvSpPr>
        <p:spPr>
          <a:xfrm>
            <a:off x="461394" y="6431681"/>
            <a:ext cx="8221212" cy="413737"/>
          </a:xfrm>
        </p:spPr>
        <p:txBody>
          <a:bodyPr anchor="b" anchorCtr="0">
            <a:noAutofit/>
          </a:bodyPr>
          <a:lstStyle>
            <a:lvl1pPr marL="0" indent="0">
              <a:lnSpc>
                <a:spcPct val="100000"/>
              </a:lnSpc>
              <a:spcBef>
                <a:spcPts val="0"/>
              </a:spcBef>
              <a:buNone/>
              <a:defRPr sz="1000"/>
            </a:lvl1pPr>
            <a:lvl2pPr marL="447069" indent="0">
              <a:buNone/>
              <a:defRPr/>
            </a:lvl2pPr>
          </a:lstStyle>
          <a:p>
            <a:pPr lvl="0"/>
            <a:r>
              <a:rPr lang="en-US" dirty="0" smtClean="0"/>
              <a:t>Click to edit Master text styles</a:t>
            </a:r>
            <a:endParaRPr lang="en-CA" dirty="0"/>
          </a:p>
        </p:txBody>
      </p:sp>
    </p:spTree>
    <p:extLst>
      <p:ext uri="{BB962C8B-B14F-4D97-AF65-F5344CB8AC3E}">
        <p14:creationId xmlns:p14="http://schemas.microsoft.com/office/powerpoint/2010/main" xmlns="" val="62156846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Text Placeholder 7"/>
          <p:cNvSpPr>
            <a:spLocks noGrp="1"/>
          </p:cNvSpPr>
          <p:nvPr>
            <p:ph type="body" sz="quarter" idx="10"/>
          </p:nvPr>
        </p:nvSpPr>
        <p:spPr>
          <a:xfrm>
            <a:off x="461394" y="6347793"/>
            <a:ext cx="8221212" cy="413737"/>
          </a:xfrm>
        </p:spPr>
        <p:txBody>
          <a:bodyPr anchor="b" anchorCtr="0">
            <a:noAutofit/>
          </a:bodyPr>
          <a:lstStyle>
            <a:lvl1pPr marL="0" indent="0">
              <a:lnSpc>
                <a:spcPct val="100000"/>
              </a:lnSpc>
              <a:spcBef>
                <a:spcPts val="0"/>
              </a:spcBef>
              <a:buNone/>
              <a:defRPr sz="1000"/>
            </a:lvl1pPr>
            <a:lvl2pPr marL="452858" indent="0">
              <a:buNone/>
              <a:defRPr/>
            </a:lvl2pPr>
          </a:lstStyle>
          <a:p>
            <a:pPr lvl="0"/>
            <a:r>
              <a:rPr lang="en-US" dirty="0" smtClean="0"/>
              <a:t>Click to edit Master text styles</a:t>
            </a:r>
            <a:endParaRPr lang="en-CA" dirty="0"/>
          </a:p>
        </p:txBody>
      </p:sp>
    </p:spTree>
    <p:extLst>
      <p:ext uri="{BB962C8B-B14F-4D97-AF65-F5344CB8AC3E}">
        <p14:creationId xmlns:p14="http://schemas.microsoft.com/office/powerpoint/2010/main" xmlns="" val="78043133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85A416-FF9A-4695-98E8-35E984C4135E}" type="slidenum">
              <a:rPr lang="en-US" altLang="en-US">
                <a:solidFill>
                  <a:srgbClr val="000000"/>
                </a:solidFill>
              </a:rPr>
              <a:pPr>
                <a:defRPr/>
              </a:pPr>
              <a:t>‹#›</a:t>
            </a:fld>
            <a:endParaRPr lang="en-US" altLang="en-US" dirty="0">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2" y="6356651"/>
            <a:ext cx="2057400" cy="365125"/>
          </a:xfrm>
          <a:prstGeom prst="rect">
            <a:avLst/>
          </a:prstGeom>
        </p:spPr>
        <p:txBody>
          <a:bodyPr lIns="88508" tIns="44257" rIns="88508" bIns="44257"/>
          <a:lstStyle/>
          <a:p>
            <a:pPr defTabSz="886396" fontAlgn="auto">
              <a:spcBef>
                <a:spcPts val="0"/>
              </a:spcBef>
              <a:spcAft>
                <a:spcPts val="0"/>
              </a:spcAft>
            </a:pPr>
            <a:fld id="{F211AD21-FDA1-4D8A-9C06-3F98ACE360A8}" type="datetimeFigureOut">
              <a:rPr lang="en-CA" smtClean="0">
                <a:solidFill>
                  <a:prstClr val="black"/>
                </a:solidFill>
                <a:latin typeface="Arial"/>
                <a:cs typeface="+mn-cs"/>
              </a:rPr>
              <a:pPr defTabSz="886396" fontAlgn="auto">
                <a:spcBef>
                  <a:spcPts val="0"/>
                </a:spcBef>
                <a:spcAft>
                  <a:spcPts val="0"/>
                </a:spcAft>
              </a:pPr>
              <a:t>08/10/2015</a:t>
            </a:fld>
            <a:endParaRPr lang="en-CA">
              <a:solidFill>
                <a:prstClr val="black"/>
              </a:solidFill>
              <a:latin typeface="Arial"/>
              <a:cs typeface="+mn-cs"/>
            </a:endParaRPr>
          </a:p>
        </p:txBody>
      </p:sp>
      <p:sp>
        <p:nvSpPr>
          <p:cNvPr id="5" name="Footer Placeholder 4"/>
          <p:cNvSpPr>
            <a:spLocks noGrp="1"/>
          </p:cNvSpPr>
          <p:nvPr>
            <p:ph type="ftr" sz="quarter" idx="11"/>
          </p:nvPr>
        </p:nvSpPr>
        <p:spPr>
          <a:xfrm>
            <a:off x="3028950" y="6356651"/>
            <a:ext cx="3086100" cy="365125"/>
          </a:xfrm>
          <a:prstGeom prst="rect">
            <a:avLst/>
          </a:prstGeom>
        </p:spPr>
        <p:txBody>
          <a:bodyPr lIns="88508" tIns="44257" rIns="88508" bIns="44257"/>
          <a:lstStyle/>
          <a:p>
            <a:pPr defTabSz="886396" fontAlgn="auto">
              <a:spcBef>
                <a:spcPts val="0"/>
              </a:spcBef>
              <a:spcAft>
                <a:spcPts val="0"/>
              </a:spcAft>
            </a:pPr>
            <a:endParaRPr lang="en-CA">
              <a:solidFill>
                <a:prstClr val="black"/>
              </a:solidFill>
              <a:latin typeface="Arial"/>
              <a:cs typeface="+mn-cs"/>
            </a:endParaRPr>
          </a:p>
        </p:txBody>
      </p:sp>
      <p:sp>
        <p:nvSpPr>
          <p:cNvPr id="6" name="Slide Number Placeholder 5"/>
          <p:cNvSpPr>
            <a:spLocks noGrp="1"/>
          </p:cNvSpPr>
          <p:nvPr>
            <p:ph type="sldNum" sz="quarter" idx="12"/>
          </p:nvPr>
        </p:nvSpPr>
        <p:spPr>
          <a:xfrm>
            <a:off x="6457950" y="6356651"/>
            <a:ext cx="2057400" cy="365125"/>
          </a:xfrm>
          <a:prstGeom prst="rect">
            <a:avLst/>
          </a:prstGeom>
        </p:spPr>
        <p:txBody>
          <a:bodyPr lIns="88508" tIns="44257" rIns="88508" bIns="44257"/>
          <a:lstStyle/>
          <a:p>
            <a:pPr defTabSz="886396" fontAlgn="auto">
              <a:spcBef>
                <a:spcPts val="0"/>
              </a:spcBef>
              <a:spcAft>
                <a:spcPts val="0"/>
              </a:spcAft>
            </a:pPr>
            <a:fld id="{E992752F-47E6-4BA8-AD81-D8901D34DA5B}" type="slidenum">
              <a:rPr lang="en-CA" smtClean="0">
                <a:solidFill>
                  <a:prstClr val="black"/>
                </a:solidFill>
                <a:latin typeface="Arial"/>
                <a:cs typeface="+mn-cs"/>
              </a:rPr>
              <a:pPr defTabSz="886396" fontAlgn="auto">
                <a:spcBef>
                  <a:spcPts val="0"/>
                </a:spcBef>
                <a:spcAft>
                  <a:spcPts val="0"/>
                </a:spcAft>
              </a:pPr>
              <a:t>‹#›</a:t>
            </a:fld>
            <a:endParaRPr lang="en-CA">
              <a:solidFill>
                <a:prstClr val="black"/>
              </a:solidFill>
              <a:latin typeface="Arial"/>
              <a:cs typeface="+mn-cs"/>
            </a:endParaRPr>
          </a:p>
        </p:txBody>
      </p:sp>
    </p:spTree>
    <p:extLst>
      <p:ext uri="{BB962C8B-B14F-4D97-AF65-F5344CB8AC3E}">
        <p14:creationId xmlns:p14="http://schemas.microsoft.com/office/powerpoint/2010/main" xmlns="" val="3709541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7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2276" indent="0">
              <a:buNone/>
              <a:defRPr sz="1800">
                <a:solidFill>
                  <a:schemeClr val="tx1">
                    <a:tint val="75000"/>
                  </a:schemeClr>
                </a:solidFill>
              </a:defRPr>
            </a:lvl2pPr>
            <a:lvl3pPr marL="904567" indent="0">
              <a:buNone/>
              <a:defRPr sz="1600">
                <a:solidFill>
                  <a:schemeClr val="tx1">
                    <a:tint val="75000"/>
                  </a:schemeClr>
                </a:solidFill>
              </a:defRPr>
            </a:lvl3pPr>
            <a:lvl4pPr marL="1356847" indent="0">
              <a:buNone/>
              <a:defRPr sz="1400">
                <a:solidFill>
                  <a:schemeClr val="tx1">
                    <a:tint val="75000"/>
                  </a:schemeClr>
                </a:solidFill>
              </a:defRPr>
            </a:lvl4pPr>
            <a:lvl5pPr marL="1809136" indent="0">
              <a:buNone/>
              <a:defRPr sz="1400">
                <a:solidFill>
                  <a:schemeClr val="tx1">
                    <a:tint val="75000"/>
                  </a:schemeClr>
                </a:solidFill>
              </a:defRPr>
            </a:lvl5pPr>
            <a:lvl6pPr marL="2261418" indent="0">
              <a:buNone/>
              <a:defRPr sz="1400">
                <a:solidFill>
                  <a:schemeClr val="tx1">
                    <a:tint val="75000"/>
                  </a:schemeClr>
                </a:solidFill>
              </a:defRPr>
            </a:lvl6pPr>
            <a:lvl7pPr marL="2713689" indent="0">
              <a:buNone/>
              <a:defRPr sz="1400">
                <a:solidFill>
                  <a:schemeClr val="tx1">
                    <a:tint val="75000"/>
                  </a:schemeClr>
                </a:solidFill>
              </a:defRPr>
            </a:lvl7pPr>
            <a:lvl8pPr marL="3165979" indent="0">
              <a:buNone/>
              <a:defRPr sz="1400">
                <a:solidFill>
                  <a:schemeClr val="tx1">
                    <a:tint val="75000"/>
                  </a:schemeClr>
                </a:solidFill>
              </a:defRPr>
            </a:lvl8pPr>
            <a:lvl9pPr marL="361826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6BE30AD-C415-4B81-B6EB-EB93B7A57C05}" type="datetimeFigureOut">
              <a:rPr lang="en-US"/>
              <a:pPr>
                <a:defRPr/>
              </a:pPr>
              <a:t>10/8/2015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DBFF6D-4308-4A62-9EA3-C98D3A8103CD}"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b="1" smtClean="0"/>
            </a:lvl1pPr>
          </a:lstStyle>
          <a:p>
            <a:pPr>
              <a:defRPr/>
            </a:pPr>
            <a:fld id="{E418B413-AAD1-49C5-95F3-A6371A442C57}" type="datetimeFigureOut">
              <a:rPr lang="en-US"/>
              <a:pPr>
                <a:defRPr/>
              </a:pPr>
              <a:t>10/8/2015</a:t>
            </a:fld>
            <a:endParaRPr lang="en-US"/>
          </a:p>
        </p:txBody>
      </p:sp>
      <p:sp>
        <p:nvSpPr>
          <p:cNvPr id="3" name="Footer Placeholder 4"/>
          <p:cNvSpPr>
            <a:spLocks noGrp="1"/>
          </p:cNvSpPr>
          <p:nvPr>
            <p:ph type="ftr" sz="quarter" idx="11"/>
          </p:nvPr>
        </p:nvSpPr>
        <p:spPr/>
        <p:txBody>
          <a:bodyPr/>
          <a:lstStyle>
            <a:lvl1pPr>
              <a:defRPr b="1" smtClean="0"/>
            </a:lvl1pPr>
          </a:lstStyle>
          <a:p>
            <a:pPr>
              <a:defRPr/>
            </a:pPr>
            <a:endParaRPr lang="en-US"/>
          </a:p>
        </p:txBody>
      </p:sp>
      <p:sp>
        <p:nvSpPr>
          <p:cNvPr id="4" name="Slide Number Placeholder 5"/>
          <p:cNvSpPr>
            <a:spLocks noGrp="1"/>
          </p:cNvSpPr>
          <p:nvPr>
            <p:ph type="sldNum" sz="quarter" idx="12"/>
          </p:nvPr>
        </p:nvSpPr>
        <p:spPr/>
        <p:txBody>
          <a:bodyPr/>
          <a:lstStyle>
            <a:lvl1pPr>
              <a:defRPr b="1" smtClean="0"/>
            </a:lvl1pPr>
          </a:lstStyle>
          <a:p>
            <a:pPr>
              <a:defRPr/>
            </a:pPr>
            <a:fld id="{D5903858-589F-42CD-A044-83A097E433EC}" type="slidenum">
              <a:rPr lang="en-US"/>
              <a:pPr>
                <a:defRPr/>
              </a:pPr>
              <a:t>‹#›</a:t>
            </a:fld>
            <a:endParaRPr lang="en-US"/>
          </a:p>
        </p:txBody>
      </p:sp>
    </p:spTree>
    <p:extLst>
      <p:ext uri="{BB962C8B-B14F-4D97-AF65-F5344CB8AC3E}">
        <p14:creationId xmlns:p14="http://schemas.microsoft.com/office/powerpoint/2010/main" xmlns="" val="35306109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1"/>
            </a:lvl1pPr>
          </a:lstStyle>
          <a:p>
            <a:pPr>
              <a:defRPr/>
            </a:pPr>
            <a:endParaRPr lang="en-US"/>
          </a:p>
        </p:txBody>
      </p:sp>
      <p:sp>
        <p:nvSpPr>
          <p:cNvPr id="3" name="Footer Placeholder 2"/>
          <p:cNvSpPr>
            <a:spLocks noGrp="1"/>
          </p:cNvSpPr>
          <p:nvPr>
            <p:ph type="ftr" sz="quarter" idx="11"/>
          </p:nvPr>
        </p:nvSpPr>
        <p:spPr/>
        <p:txBody>
          <a:bodyPr/>
          <a:lstStyle>
            <a:lvl1pPr>
              <a:defRPr b="1"/>
            </a:lvl1pPr>
          </a:lstStyle>
          <a:p>
            <a:pPr>
              <a:defRPr/>
            </a:pPr>
            <a:endParaRPr lang="en-US"/>
          </a:p>
        </p:txBody>
      </p:sp>
      <p:sp>
        <p:nvSpPr>
          <p:cNvPr id="4" name="Slide Number Placeholder 3"/>
          <p:cNvSpPr>
            <a:spLocks noGrp="1"/>
          </p:cNvSpPr>
          <p:nvPr>
            <p:ph type="sldNum" sz="quarter" idx="12"/>
          </p:nvPr>
        </p:nvSpPr>
        <p:spPr/>
        <p:txBody>
          <a:bodyPr/>
          <a:lstStyle>
            <a:lvl1pPr>
              <a:defRPr b="1"/>
            </a:lvl1pPr>
          </a:lstStyle>
          <a:p>
            <a:pPr>
              <a:defRPr/>
            </a:pPr>
            <a:fld id="{9E01F4F4-6D1F-4E93-B12B-09BA5208FEB8}" type="slidenum">
              <a:rPr lang="en-US"/>
              <a:pPr>
                <a:defRPr/>
              </a:pPr>
              <a:t>‹#›</a:t>
            </a:fld>
            <a:endParaRPr lang="en-US"/>
          </a:p>
        </p:txBody>
      </p:sp>
    </p:spTree>
    <p:extLst>
      <p:ext uri="{BB962C8B-B14F-4D97-AF65-F5344CB8AC3E}">
        <p14:creationId xmlns:p14="http://schemas.microsoft.com/office/powerpoint/2010/main" xmlns="" val="3960396663"/>
      </p:ext>
    </p:extLst>
  </p:cSld>
  <p:clrMapOvr>
    <a:masterClrMapping/>
  </p:clrMapOvr>
  <p:transition spd="med" advClick="0">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35137B1-D4B3-4EAE-9EC6-B883AE5E67B5}" type="datetime1">
              <a:rPr lang="en-US">
                <a:solidFill>
                  <a:srgbClr val="000000"/>
                </a:solidFill>
              </a:rPr>
              <a:pPr>
                <a:defRPr/>
              </a:pPr>
              <a:t>10/8/2015</a:t>
            </a:fld>
            <a:endParaRPr lang="en-CA">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CA">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94E391C-03C1-4A93-892B-ECB4B32FC34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ea typeface="ＭＳ Ｐゴシック" pitchFamily="34" charset="-128"/>
              </a:defRPr>
            </a:lvl1pPr>
          </a:lstStyle>
          <a:p>
            <a:pPr>
              <a:defRPr/>
            </a:pPr>
            <a:fld id="{D1D47986-A573-43C4-9F3F-50A4BECBA334}" type="datetimeFigureOut">
              <a:rPr lang="en-US"/>
              <a:pPr>
                <a:defRPr/>
              </a:pPr>
              <a:t>10/8/2015</a:t>
            </a:fld>
            <a:endParaRPr lang="en-US"/>
          </a:p>
        </p:txBody>
      </p:sp>
      <p:sp>
        <p:nvSpPr>
          <p:cNvPr id="4"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a:p>
        </p:txBody>
      </p:sp>
      <p:sp>
        <p:nvSpPr>
          <p:cNvPr id="5"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C3D321F8-60C8-445B-A31B-28D3A1E935DC}" type="slidenum">
              <a:rPr lang="en-US"/>
              <a:pPr>
                <a:defRPr/>
              </a:pPr>
              <a:t>‹#›</a:t>
            </a:fld>
            <a:endParaRPr lang="en-US"/>
          </a:p>
        </p:txBody>
      </p:sp>
    </p:spTree>
    <p:extLst>
      <p:ext uri="{BB962C8B-B14F-4D97-AF65-F5344CB8AC3E}">
        <p14:creationId xmlns:p14="http://schemas.microsoft.com/office/powerpoint/2010/main" xmlns="" val="2698886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35137B1-D4B3-4EAE-9EC6-B883AE5E67B5}" type="datetime1">
              <a:rPr lang="en-US">
                <a:solidFill>
                  <a:srgbClr val="000000"/>
                </a:solidFill>
              </a:rPr>
              <a:pPr>
                <a:defRPr/>
              </a:pPr>
              <a:t>10/8/2015</a:t>
            </a:fld>
            <a:endParaRPr lang="en-CA">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CA">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94E391C-03C1-4A93-892B-ECB4B32FC34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43607" indent="0" algn="ctr">
              <a:buNone/>
              <a:defRPr>
                <a:solidFill>
                  <a:schemeClr val="tx1">
                    <a:tint val="75000"/>
                  </a:schemeClr>
                </a:solidFill>
              </a:defRPr>
            </a:lvl2pPr>
            <a:lvl3pPr marL="887224" indent="0" algn="ctr">
              <a:buNone/>
              <a:defRPr>
                <a:solidFill>
                  <a:schemeClr val="tx1">
                    <a:tint val="75000"/>
                  </a:schemeClr>
                </a:solidFill>
              </a:defRPr>
            </a:lvl3pPr>
            <a:lvl4pPr marL="1330843" indent="0" algn="ctr">
              <a:buNone/>
              <a:defRPr>
                <a:solidFill>
                  <a:schemeClr val="tx1">
                    <a:tint val="75000"/>
                  </a:schemeClr>
                </a:solidFill>
              </a:defRPr>
            </a:lvl4pPr>
            <a:lvl5pPr marL="1774449" indent="0" algn="ctr">
              <a:buNone/>
              <a:defRPr>
                <a:solidFill>
                  <a:schemeClr val="tx1">
                    <a:tint val="75000"/>
                  </a:schemeClr>
                </a:solidFill>
              </a:defRPr>
            </a:lvl5pPr>
            <a:lvl6pPr marL="2218070" indent="0" algn="ctr">
              <a:buNone/>
              <a:defRPr>
                <a:solidFill>
                  <a:schemeClr val="tx1">
                    <a:tint val="75000"/>
                  </a:schemeClr>
                </a:solidFill>
              </a:defRPr>
            </a:lvl6pPr>
            <a:lvl7pPr marL="2661666" indent="0" algn="ctr">
              <a:buNone/>
              <a:defRPr>
                <a:solidFill>
                  <a:schemeClr val="tx1">
                    <a:tint val="75000"/>
                  </a:schemeClr>
                </a:solidFill>
              </a:defRPr>
            </a:lvl7pPr>
            <a:lvl8pPr marL="3105285" indent="0" algn="ctr">
              <a:buNone/>
              <a:defRPr>
                <a:solidFill>
                  <a:schemeClr val="tx1">
                    <a:tint val="75000"/>
                  </a:schemeClr>
                </a:solidFill>
              </a:defRPr>
            </a:lvl8pPr>
            <a:lvl9pPr marL="354890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B71FE1-D048-4FCE-8BF4-40BC9BE5A193}" type="datetimeFigureOut">
              <a:rPr lang="en-US" smtClean="0">
                <a:solidFill>
                  <a:prstClr val="black">
                    <a:tint val="75000"/>
                  </a:prstClr>
                </a:solidFill>
              </a:rPr>
              <a:pPr/>
              <a:t>10/8/2015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DDCE53-11CB-417D-9065-8B4AB70A70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13322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b="1" smtClean="0"/>
            </a:lvl1pPr>
          </a:lstStyle>
          <a:p>
            <a:pPr>
              <a:defRPr/>
            </a:pPr>
            <a:fld id="{E418B413-AAD1-49C5-95F3-A6371A442C57}" type="datetimeFigureOut">
              <a:rPr lang="en-US"/>
              <a:pPr>
                <a:defRPr/>
              </a:pPr>
              <a:t>10/8/2015</a:t>
            </a:fld>
            <a:endParaRPr lang="en-US"/>
          </a:p>
        </p:txBody>
      </p:sp>
      <p:sp>
        <p:nvSpPr>
          <p:cNvPr id="3" name="Footer Placeholder 4"/>
          <p:cNvSpPr>
            <a:spLocks noGrp="1"/>
          </p:cNvSpPr>
          <p:nvPr>
            <p:ph type="ftr" sz="quarter" idx="11"/>
          </p:nvPr>
        </p:nvSpPr>
        <p:spPr/>
        <p:txBody>
          <a:bodyPr/>
          <a:lstStyle>
            <a:lvl1pPr>
              <a:defRPr b="1" smtClean="0"/>
            </a:lvl1pPr>
          </a:lstStyle>
          <a:p>
            <a:pPr>
              <a:defRPr/>
            </a:pPr>
            <a:endParaRPr lang="en-US"/>
          </a:p>
        </p:txBody>
      </p:sp>
      <p:sp>
        <p:nvSpPr>
          <p:cNvPr id="4" name="Slide Number Placeholder 5"/>
          <p:cNvSpPr>
            <a:spLocks noGrp="1"/>
          </p:cNvSpPr>
          <p:nvPr>
            <p:ph type="sldNum" sz="quarter" idx="12"/>
          </p:nvPr>
        </p:nvSpPr>
        <p:spPr/>
        <p:txBody>
          <a:bodyPr/>
          <a:lstStyle>
            <a:lvl1pPr>
              <a:defRPr b="1" smtClean="0"/>
            </a:lvl1pPr>
          </a:lstStyle>
          <a:p>
            <a:pPr>
              <a:defRPr/>
            </a:pPr>
            <a:fld id="{D5903858-589F-42CD-A044-83A097E433EC}" type="slidenum">
              <a:rPr lang="en-US"/>
              <a:pPr>
                <a:defRPr/>
              </a:pPr>
              <a:t>‹#›</a:t>
            </a:fld>
            <a:endParaRPr lang="en-US"/>
          </a:p>
        </p:txBody>
      </p:sp>
    </p:spTree>
    <p:extLst>
      <p:ext uri="{BB962C8B-B14F-4D97-AF65-F5344CB8AC3E}">
        <p14:creationId xmlns:p14="http://schemas.microsoft.com/office/powerpoint/2010/main" xmlns="" val="3530610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0E39783-81CD-4A75-9A69-17A63F463154}" type="datetimeFigureOut">
              <a:rPr lang="en-US"/>
              <a:pPr>
                <a:defRPr/>
              </a:pPr>
              <a:t>10/8/2015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412FBDD-ABDF-40D1-B3C0-0E7D5326701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2276" indent="0">
              <a:buNone/>
              <a:defRPr sz="2000" b="1"/>
            </a:lvl2pPr>
            <a:lvl3pPr marL="904567" indent="0">
              <a:buNone/>
              <a:defRPr sz="1800" b="1"/>
            </a:lvl3pPr>
            <a:lvl4pPr marL="1356847" indent="0">
              <a:buNone/>
              <a:defRPr sz="1600" b="1"/>
            </a:lvl4pPr>
            <a:lvl5pPr marL="1809136" indent="0">
              <a:buNone/>
              <a:defRPr sz="1600" b="1"/>
            </a:lvl5pPr>
            <a:lvl6pPr marL="2261418" indent="0">
              <a:buNone/>
              <a:defRPr sz="1600" b="1"/>
            </a:lvl6pPr>
            <a:lvl7pPr marL="2713689" indent="0">
              <a:buNone/>
              <a:defRPr sz="1600" b="1"/>
            </a:lvl7pPr>
            <a:lvl8pPr marL="3165979" indent="0">
              <a:buNone/>
              <a:defRPr sz="1600" b="1"/>
            </a:lvl8pPr>
            <a:lvl9pPr marL="361826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4" y="1535114"/>
            <a:ext cx="4041775" cy="639762"/>
          </a:xfrm>
        </p:spPr>
        <p:txBody>
          <a:bodyPr anchor="b"/>
          <a:lstStyle>
            <a:lvl1pPr marL="0" indent="0">
              <a:buNone/>
              <a:defRPr sz="2400" b="1"/>
            </a:lvl1pPr>
            <a:lvl2pPr marL="452276" indent="0">
              <a:buNone/>
              <a:defRPr sz="2000" b="1"/>
            </a:lvl2pPr>
            <a:lvl3pPr marL="904567" indent="0">
              <a:buNone/>
              <a:defRPr sz="1800" b="1"/>
            </a:lvl3pPr>
            <a:lvl4pPr marL="1356847" indent="0">
              <a:buNone/>
              <a:defRPr sz="1600" b="1"/>
            </a:lvl4pPr>
            <a:lvl5pPr marL="1809136" indent="0">
              <a:buNone/>
              <a:defRPr sz="1600" b="1"/>
            </a:lvl5pPr>
            <a:lvl6pPr marL="2261418" indent="0">
              <a:buNone/>
              <a:defRPr sz="1600" b="1"/>
            </a:lvl6pPr>
            <a:lvl7pPr marL="2713689" indent="0">
              <a:buNone/>
              <a:defRPr sz="1600" b="1"/>
            </a:lvl7pPr>
            <a:lvl8pPr marL="3165979" indent="0">
              <a:buNone/>
              <a:defRPr sz="1600" b="1"/>
            </a:lvl8pPr>
            <a:lvl9pPr marL="361826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DC107D8-861D-4B65-AF67-75F37A0A264D}" type="datetimeFigureOut">
              <a:rPr lang="en-US"/>
              <a:pPr>
                <a:defRPr/>
              </a:pPr>
              <a:t>10/8/2015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CE180F7-964F-4F9B-A4A5-AE64745FA30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D950738-0394-40B1-9D36-3658FDF1E9A7}" type="datetimeFigureOut">
              <a:rPr lang="en-US"/>
              <a:pPr>
                <a:defRPr/>
              </a:pPr>
              <a:t>10/8/2015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D1BB3A9-BEF5-4CFF-98C9-63E626E7D15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AD9369-16A1-4DED-8CAA-E4921A1073EB}" type="datetimeFigureOut">
              <a:rPr lang="en-US"/>
              <a:pPr>
                <a:defRPr/>
              </a:pPr>
              <a:t>10/8/2015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C92370F-18E0-4838-90B4-ABB1DCD0408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12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1" y="1435104"/>
            <a:ext cx="3008313" cy="4691063"/>
          </a:xfrm>
        </p:spPr>
        <p:txBody>
          <a:bodyPr/>
          <a:lstStyle>
            <a:lvl1pPr marL="0" indent="0">
              <a:buNone/>
              <a:defRPr sz="1400"/>
            </a:lvl1pPr>
            <a:lvl2pPr marL="452276" indent="0">
              <a:buNone/>
              <a:defRPr sz="1200"/>
            </a:lvl2pPr>
            <a:lvl3pPr marL="904567" indent="0">
              <a:buNone/>
              <a:defRPr sz="1000"/>
            </a:lvl3pPr>
            <a:lvl4pPr marL="1356847" indent="0">
              <a:buNone/>
              <a:defRPr sz="900"/>
            </a:lvl4pPr>
            <a:lvl5pPr marL="1809136" indent="0">
              <a:buNone/>
              <a:defRPr sz="900"/>
            </a:lvl5pPr>
            <a:lvl6pPr marL="2261418" indent="0">
              <a:buNone/>
              <a:defRPr sz="900"/>
            </a:lvl6pPr>
            <a:lvl7pPr marL="2713689" indent="0">
              <a:buNone/>
              <a:defRPr sz="900"/>
            </a:lvl7pPr>
            <a:lvl8pPr marL="3165979" indent="0">
              <a:buNone/>
              <a:defRPr sz="900"/>
            </a:lvl8pPr>
            <a:lvl9pPr marL="3618266"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58BE1E6-D88D-41BB-80D7-8D13AB854613}" type="datetimeFigureOut">
              <a:rPr lang="en-US"/>
              <a:pPr>
                <a:defRPr/>
              </a:pPr>
              <a:t>10/8/2015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BBC680-761E-44F6-9FF4-99215A4384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rtlCol="0">
            <a:normAutofit/>
          </a:bodyPr>
          <a:lstStyle>
            <a:lvl1pPr marL="0" indent="0">
              <a:buNone/>
              <a:defRPr sz="3200"/>
            </a:lvl1pPr>
            <a:lvl2pPr marL="452276" indent="0">
              <a:buNone/>
              <a:defRPr sz="2800"/>
            </a:lvl2pPr>
            <a:lvl3pPr marL="904567" indent="0">
              <a:buNone/>
              <a:defRPr sz="2400"/>
            </a:lvl3pPr>
            <a:lvl4pPr marL="1356847" indent="0">
              <a:buNone/>
              <a:defRPr sz="2000"/>
            </a:lvl4pPr>
            <a:lvl5pPr marL="1809136" indent="0">
              <a:buNone/>
              <a:defRPr sz="2000"/>
            </a:lvl5pPr>
            <a:lvl6pPr marL="2261418" indent="0">
              <a:buNone/>
              <a:defRPr sz="2000"/>
            </a:lvl6pPr>
            <a:lvl7pPr marL="2713689" indent="0">
              <a:buNone/>
              <a:defRPr sz="2000"/>
            </a:lvl7pPr>
            <a:lvl8pPr marL="3165979" indent="0">
              <a:buNone/>
              <a:defRPr sz="2000"/>
            </a:lvl8pPr>
            <a:lvl9pPr marL="3618266" indent="0">
              <a:buNone/>
              <a:defRPr sz="2000"/>
            </a:lvl9pPr>
          </a:lstStyle>
          <a:p>
            <a:pPr lvl="0"/>
            <a:endParaRPr lang="en-US" noProof="0"/>
          </a:p>
        </p:txBody>
      </p:sp>
      <p:sp>
        <p:nvSpPr>
          <p:cNvPr id="4" name="Text Placeholder 3"/>
          <p:cNvSpPr>
            <a:spLocks noGrp="1"/>
          </p:cNvSpPr>
          <p:nvPr>
            <p:ph type="body" sz="half" idx="2"/>
          </p:nvPr>
        </p:nvSpPr>
        <p:spPr>
          <a:xfrm>
            <a:off x="1792289" y="5367338"/>
            <a:ext cx="5486400" cy="804862"/>
          </a:xfrm>
        </p:spPr>
        <p:txBody>
          <a:bodyPr/>
          <a:lstStyle>
            <a:lvl1pPr marL="0" indent="0">
              <a:buNone/>
              <a:defRPr sz="1400"/>
            </a:lvl1pPr>
            <a:lvl2pPr marL="452276" indent="0">
              <a:buNone/>
              <a:defRPr sz="1200"/>
            </a:lvl2pPr>
            <a:lvl3pPr marL="904567" indent="0">
              <a:buNone/>
              <a:defRPr sz="1000"/>
            </a:lvl3pPr>
            <a:lvl4pPr marL="1356847" indent="0">
              <a:buNone/>
              <a:defRPr sz="900"/>
            </a:lvl4pPr>
            <a:lvl5pPr marL="1809136" indent="0">
              <a:buNone/>
              <a:defRPr sz="900"/>
            </a:lvl5pPr>
            <a:lvl6pPr marL="2261418" indent="0">
              <a:buNone/>
              <a:defRPr sz="900"/>
            </a:lvl6pPr>
            <a:lvl7pPr marL="2713689" indent="0">
              <a:buNone/>
              <a:defRPr sz="900"/>
            </a:lvl7pPr>
            <a:lvl8pPr marL="3165979" indent="0">
              <a:buNone/>
              <a:defRPr sz="900"/>
            </a:lvl8pPr>
            <a:lvl9pPr marL="3618266"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BA4EFA9-8628-45A2-A651-B6B96D84C6F7}" type="datetimeFigureOut">
              <a:rPr lang="en-US"/>
              <a:pPr>
                <a:defRPr/>
              </a:pPr>
              <a:t>10/8/2015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AF0E8BF-675E-4331-A485-555554ABEA0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1.xml"/><Relationship Id="rId1" Type="http://schemas.openxmlformats.org/officeDocument/2006/relationships/slideLayout" Target="../slideLayouts/slideLayout31.xml"/><Relationship Id="rId4" Type="http://schemas.openxmlformats.org/officeDocument/2006/relationships/image" Target="../media/image6.wmf"/></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35.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7.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0432" tIns="45223" rIns="90432" bIns="45223"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3"/>
            <a:ext cx="8229600" cy="4525963"/>
          </a:xfrm>
          <a:prstGeom prst="rect">
            <a:avLst/>
          </a:prstGeom>
          <a:noFill/>
          <a:ln w="9525">
            <a:noFill/>
            <a:miter lim="800000"/>
            <a:headEnd/>
            <a:tailEnd/>
          </a:ln>
        </p:spPr>
        <p:txBody>
          <a:bodyPr vert="horz" wrap="square" lIns="90432" tIns="45223" rIns="90432" bIns="4522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427"/>
            <a:ext cx="2133600" cy="365125"/>
          </a:xfrm>
          <a:prstGeom prst="rect">
            <a:avLst/>
          </a:prstGeom>
        </p:spPr>
        <p:txBody>
          <a:bodyPr vert="horz" lIns="90432" tIns="45223" rIns="90432" bIns="45223" rtlCol="0" anchor="ctr"/>
          <a:lstStyle>
            <a:lvl1pPr algn="l" defTabSz="904567" fontAlgn="auto">
              <a:spcBef>
                <a:spcPts val="0"/>
              </a:spcBef>
              <a:spcAft>
                <a:spcPts val="0"/>
              </a:spcAft>
              <a:defRPr sz="1200">
                <a:solidFill>
                  <a:schemeClr val="tx1">
                    <a:tint val="75000"/>
                  </a:schemeClr>
                </a:solidFill>
                <a:latin typeface="+mn-lt"/>
                <a:cs typeface="+mn-cs"/>
              </a:defRPr>
            </a:lvl1pPr>
          </a:lstStyle>
          <a:p>
            <a:pPr>
              <a:defRPr/>
            </a:pPr>
            <a:fld id="{5B4CFD63-4D5C-4966-9EE7-0EAA37841BDB}" type="datetimeFigureOut">
              <a:rPr lang="en-US"/>
              <a:pPr>
                <a:defRPr/>
              </a:pPr>
              <a:t>10/8/2015</a:t>
            </a:fld>
            <a:endParaRPr lang="en-US"/>
          </a:p>
        </p:txBody>
      </p:sp>
      <p:sp>
        <p:nvSpPr>
          <p:cNvPr id="5" name="Footer Placeholder 4"/>
          <p:cNvSpPr>
            <a:spLocks noGrp="1"/>
          </p:cNvSpPr>
          <p:nvPr>
            <p:ph type="ftr" sz="quarter" idx="3"/>
          </p:nvPr>
        </p:nvSpPr>
        <p:spPr>
          <a:xfrm>
            <a:off x="3124205" y="6356427"/>
            <a:ext cx="2895600" cy="365125"/>
          </a:xfrm>
          <a:prstGeom prst="rect">
            <a:avLst/>
          </a:prstGeom>
        </p:spPr>
        <p:txBody>
          <a:bodyPr vert="horz" lIns="90432" tIns="45223" rIns="90432" bIns="45223" rtlCol="0" anchor="ctr"/>
          <a:lstStyle>
            <a:lvl1pPr algn="ctr" defTabSz="904567"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427"/>
            <a:ext cx="2133600" cy="365125"/>
          </a:xfrm>
          <a:prstGeom prst="rect">
            <a:avLst/>
          </a:prstGeom>
        </p:spPr>
        <p:txBody>
          <a:bodyPr vert="horz" lIns="90432" tIns="45223" rIns="90432" bIns="45223" rtlCol="0" anchor="ctr"/>
          <a:lstStyle>
            <a:lvl1pPr algn="r" defTabSz="904567" fontAlgn="auto">
              <a:spcBef>
                <a:spcPts val="0"/>
              </a:spcBef>
              <a:spcAft>
                <a:spcPts val="0"/>
              </a:spcAft>
              <a:defRPr sz="1200">
                <a:solidFill>
                  <a:schemeClr val="tx1">
                    <a:tint val="75000"/>
                  </a:schemeClr>
                </a:solidFill>
                <a:latin typeface="+mn-lt"/>
                <a:cs typeface="+mn-cs"/>
              </a:defRPr>
            </a:lvl1pPr>
          </a:lstStyle>
          <a:p>
            <a:pPr>
              <a:defRPr/>
            </a:pPr>
            <a:fld id="{055974EC-509A-430F-B63E-F0B9B778493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Lst>
  <p:txStyles>
    <p:titleStyle>
      <a:lvl1pPr algn="ctr" defTabSz="904313" rtl="0" eaLnBrk="0" fontAlgn="base" hangingPunct="0">
        <a:spcBef>
          <a:spcPct val="0"/>
        </a:spcBef>
        <a:spcAft>
          <a:spcPct val="0"/>
        </a:spcAft>
        <a:defRPr sz="4400" kern="1200">
          <a:solidFill>
            <a:schemeClr val="tx1"/>
          </a:solidFill>
          <a:latin typeface="+mj-lt"/>
          <a:ea typeface="+mj-ea"/>
          <a:cs typeface="+mj-cs"/>
        </a:defRPr>
      </a:lvl1pPr>
      <a:lvl2pPr algn="ctr" defTabSz="904313" rtl="0" eaLnBrk="0" fontAlgn="base" hangingPunct="0">
        <a:spcBef>
          <a:spcPct val="0"/>
        </a:spcBef>
        <a:spcAft>
          <a:spcPct val="0"/>
        </a:spcAft>
        <a:defRPr sz="4400">
          <a:solidFill>
            <a:schemeClr val="tx1"/>
          </a:solidFill>
          <a:latin typeface="Calibri" pitchFamily="34" charset="0"/>
        </a:defRPr>
      </a:lvl2pPr>
      <a:lvl3pPr algn="ctr" defTabSz="904313" rtl="0" eaLnBrk="0" fontAlgn="base" hangingPunct="0">
        <a:spcBef>
          <a:spcPct val="0"/>
        </a:spcBef>
        <a:spcAft>
          <a:spcPct val="0"/>
        </a:spcAft>
        <a:defRPr sz="4400">
          <a:solidFill>
            <a:schemeClr val="tx1"/>
          </a:solidFill>
          <a:latin typeface="Calibri" pitchFamily="34" charset="0"/>
        </a:defRPr>
      </a:lvl3pPr>
      <a:lvl4pPr algn="ctr" defTabSz="904313" rtl="0" eaLnBrk="0" fontAlgn="base" hangingPunct="0">
        <a:spcBef>
          <a:spcPct val="0"/>
        </a:spcBef>
        <a:spcAft>
          <a:spcPct val="0"/>
        </a:spcAft>
        <a:defRPr sz="4400">
          <a:solidFill>
            <a:schemeClr val="tx1"/>
          </a:solidFill>
          <a:latin typeface="Calibri" pitchFamily="34" charset="0"/>
        </a:defRPr>
      </a:lvl4pPr>
      <a:lvl5pPr algn="ctr" defTabSz="904313" rtl="0" eaLnBrk="0" fontAlgn="base" hangingPunct="0">
        <a:spcBef>
          <a:spcPct val="0"/>
        </a:spcBef>
        <a:spcAft>
          <a:spcPct val="0"/>
        </a:spcAft>
        <a:defRPr sz="4400">
          <a:solidFill>
            <a:schemeClr val="tx1"/>
          </a:solidFill>
          <a:latin typeface="Calibri" pitchFamily="34" charset="0"/>
        </a:defRPr>
      </a:lvl5pPr>
      <a:lvl6pPr marL="453725" algn="ctr" defTabSz="904313" rtl="0" fontAlgn="base">
        <a:spcBef>
          <a:spcPct val="0"/>
        </a:spcBef>
        <a:spcAft>
          <a:spcPct val="0"/>
        </a:spcAft>
        <a:defRPr sz="4400">
          <a:solidFill>
            <a:schemeClr val="tx1"/>
          </a:solidFill>
          <a:latin typeface="Calibri" pitchFamily="34" charset="0"/>
        </a:defRPr>
      </a:lvl6pPr>
      <a:lvl7pPr marL="907465" algn="ctr" defTabSz="904313" rtl="0" fontAlgn="base">
        <a:spcBef>
          <a:spcPct val="0"/>
        </a:spcBef>
        <a:spcAft>
          <a:spcPct val="0"/>
        </a:spcAft>
        <a:defRPr sz="4400">
          <a:solidFill>
            <a:schemeClr val="tx1"/>
          </a:solidFill>
          <a:latin typeface="Calibri" pitchFamily="34" charset="0"/>
        </a:defRPr>
      </a:lvl7pPr>
      <a:lvl8pPr marL="1361197" algn="ctr" defTabSz="904313" rtl="0" fontAlgn="base">
        <a:spcBef>
          <a:spcPct val="0"/>
        </a:spcBef>
        <a:spcAft>
          <a:spcPct val="0"/>
        </a:spcAft>
        <a:defRPr sz="4400">
          <a:solidFill>
            <a:schemeClr val="tx1"/>
          </a:solidFill>
          <a:latin typeface="Calibri" pitchFamily="34" charset="0"/>
        </a:defRPr>
      </a:lvl8pPr>
      <a:lvl9pPr marL="1814931" algn="ctr" defTabSz="904313" rtl="0" fontAlgn="base">
        <a:spcBef>
          <a:spcPct val="0"/>
        </a:spcBef>
        <a:spcAft>
          <a:spcPct val="0"/>
        </a:spcAft>
        <a:defRPr sz="4400">
          <a:solidFill>
            <a:schemeClr val="tx1"/>
          </a:solidFill>
          <a:latin typeface="Calibri" pitchFamily="34" charset="0"/>
        </a:defRPr>
      </a:lvl9pPr>
    </p:titleStyle>
    <p:bodyStyle>
      <a:lvl1pPr marL="338724" indent="-338724" algn="l" defTabSz="904313"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34166" indent="-282007" algn="l" defTabSz="904313"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29623" indent="-225292" algn="l" defTabSz="904313"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81758" indent="-225292" algn="l" defTabSz="904313"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33919" indent="-225292" algn="l" defTabSz="904313"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487556" indent="-226138" algn="l" defTabSz="9045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39844" indent="-226138" algn="l" defTabSz="9045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92129" indent="-226138" algn="l" defTabSz="9045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44404" indent="-226138" algn="l" defTabSz="9045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04567" rtl="0" eaLnBrk="1" latinLnBrk="0" hangingPunct="1">
        <a:defRPr sz="1800" kern="1200">
          <a:solidFill>
            <a:schemeClr val="tx1"/>
          </a:solidFill>
          <a:latin typeface="+mn-lt"/>
          <a:ea typeface="+mn-ea"/>
          <a:cs typeface="+mn-cs"/>
        </a:defRPr>
      </a:lvl1pPr>
      <a:lvl2pPr marL="452276" algn="l" defTabSz="904567" rtl="0" eaLnBrk="1" latinLnBrk="0" hangingPunct="1">
        <a:defRPr sz="1800" kern="1200">
          <a:solidFill>
            <a:schemeClr val="tx1"/>
          </a:solidFill>
          <a:latin typeface="+mn-lt"/>
          <a:ea typeface="+mn-ea"/>
          <a:cs typeface="+mn-cs"/>
        </a:defRPr>
      </a:lvl2pPr>
      <a:lvl3pPr marL="904567" algn="l" defTabSz="904567" rtl="0" eaLnBrk="1" latinLnBrk="0" hangingPunct="1">
        <a:defRPr sz="1800" kern="1200">
          <a:solidFill>
            <a:schemeClr val="tx1"/>
          </a:solidFill>
          <a:latin typeface="+mn-lt"/>
          <a:ea typeface="+mn-ea"/>
          <a:cs typeface="+mn-cs"/>
        </a:defRPr>
      </a:lvl3pPr>
      <a:lvl4pPr marL="1356847" algn="l" defTabSz="904567" rtl="0" eaLnBrk="1" latinLnBrk="0" hangingPunct="1">
        <a:defRPr sz="1800" kern="1200">
          <a:solidFill>
            <a:schemeClr val="tx1"/>
          </a:solidFill>
          <a:latin typeface="+mn-lt"/>
          <a:ea typeface="+mn-ea"/>
          <a:cs typeface="+mn-cs"/>
        </a:defRPr>
      </a:lvl4pPr>
      <a:lvl5pPr marL="1809136" algn="l" defTabSz="904567" rtl="0" eaLnBrk="1" latinLnBrk="0" hangingPunct="1">
        <a:defRPr sz="1800" kern="1200">
          <a:solidFill>
            <a:schemeClr val="tx1"/>
          </a:solidFill>
          <a:latin typeface="+mn-lt"/>
          <a:ea typeface="+mn-ea"/>
          <a:cs typeface="+mn-cs"/>
        </a:defRPr>
      </a:lvl5pPr>
      <a:lvl6pPr marL="2261418" algn="l" defTabSz="904567" rtl="0" eaLnBrk="1" latinLnBrk="0" hangingPunct="1">
        <a:defRPr sz="1800" kern="1200">
          <a:solidFill>
            <a:schemeClr val="tx1"/>
          </a:solidFill>
          <a:latin typeface="+mn-lt"/>
          <a:ea typeface="+mn-ea"/>
          <a:cs typeface="+mn-cs"/>
        </a:defRPr>
      </a:lvl6pPr>
      <a:lvl7pPr marL="2713689" algn="l" defTabSz="904567" rtl="0" eaLnBrk="1" latinLnBrk="0" hangingPunct="1">
        <a:defRPr sz="1800" kern="1200">
          <a:solidFill>
            <a:schemeClr val="tx1"/>
          </a:solidFill>
          <a:latin typeface="+mn-lt"/>
          <a:ea typeface="+mn-ea"/>
          <a:cs typeface="+mn-cs"/>
        </a:defRPr>
      </a:lvl7pPr>
      <a:lvl8pPr marL="3165979" algn="l" defTabSz="904567" rtl="0" eaLnBrk="1" latinLnBrk="0" hangingPunct="1">
        <a:defRPr sz="1800" kern="1200">
          <a:solidFill>
            <a:schemeClr val="tx1"/>
          </a:solidFill>
          <a:latin typeface="+mn-lt"/>
          <a:ea typeface="+mn-ea"/>
          <a:cs typeface="+mn-cs"/>
        </a:defRPr>
      </a:lvl8pPr>
      <a:lvl9pPr marL="3618266" algn="l" defTabSz="90456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1394" y="139900"/>
            <a:ext cx="8221212" cy="946839"/>
          </a:xfrm>
          <a:prstGeom prst="rect">
            <a:avLst/>
          </a:prstGeom>
        </p:spPr>
        <p:txBody>
          <a:bodyPr vert="horz" lIns="90871" tIns="45438" rIns="90871" bIns="45438"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61394" y="1245709"/>
            <a:ext cx="8221212" cy="5102087"/>
          </a:xfrm>
          <a:prstGeom prst="rect">
            <a:avLst/>
          </a:prstGeom>
        </p:spPr>
        <p:txBody>
          <a:bodyPr vert="horz" lIns="90871" tIns="45438" rIns="90871" bIns="4543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4144344036"/>
      </p:ext>
    </p:extLst>
  </p:cSld>
  <p:clrMap bg1="lt1" tx1="dk1" bg2="lt2" tx2="dk2" accent1="accent1" accent2="accent2" accent3="accent3" accent4="accent4" accent5="accent5" accent6="accent6" hlink="hlink" folHlink="folHlink"/>
  <p:sldLayoutIdLst>
    <p:sldLayoutId id="2147484348" r:id="rId1"/>
    <p:sldLayoutId id="2147484350" r:id="rId2"/>
  </p:sldLayoutIdLst>
  <p:timing>
    <p:tnLst>
      <p:par>
        <p:cTn id="1" dur="indefinite" restart="never" nodeType="tmRoot"/>
      </p:par>
    </p:tnLst>
  </p:timing>
  <p:txStyles>
    <p:titleStyle>
      <a:lvl1pPr algn="l" defTabSz="908919"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27226" indent="-227226" algn="l" defTabSz="908919" rtl="0" eaLnBrk="1" latinLnBrk="0" hangingPunct="1">
        <a:lnSpc>
          <a:spcPct val="90000"/>
        </a:lnSpc>
        <a:spcBef>
          <a:spcPts val="1000"/>
        </a:spcBef>
        <a:buClr>
          <a:schemeClr val="accent3"/>
        </a:buClr>
        <a:buFont typeface="Arial" panose="020B0604020202020204" pitchFamily="34" charset="0"/>
        <a:buChar char="•"/>
        <a:defRPr sz="2400" kern="1200">
          <a:solidFill>
            <a:schemeClr val="tx1"/>
          </a:solidFill>
          <a:latin typeface="+mn-lt"/>
          <a:ea typeface="+mn-ea"/>
          <a:cs typeface="+mn-cs"/>
        </a:defRPr>
      </a:lvl1pPr>
      <a:lvl2pPr marL="681688" indent="-227226" algn="l" defTabSz="908919"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mn-lt"/>
          <a:ea typeface="+mn-ea"/>
          <a:cs typeface="+mn-cs"/>
        </a:defRPr>
      </a:lvl2pPr>
      <a:lvl3pPr marL="1136155" indent="-227226" algn="l" defTabSz="908919"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590586" indent="-227226" algn="l" defTabSz="908919" rtl="0" eaLnBrk="1" latinLnBrk="0" hangingPunct="1">
        <a:lnSpc>
          <a:spcPct val="90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2045065" indent="-227226" algn="l" defTabSz="908919" rtl="0" eaLnBrk="1" latinLnBrk="0" hangingPunct="1">
        <a:lnSpc>
          <a:spcPct val="90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2499527" indent="-227226" algn="l" defTabSz="9089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53986" indent="-227226" algn="l" defTabSz="9089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08444" indent="-227226" algn="l" defTabSz="9089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62903" indent="-227226" algn="l" defTabSz="9089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08919" rtl="0" eaLnBrk="1" latinLnBrk="0" hangingPunct="1">
        <a:defRPr sz="1800" kern="1200">
          <a:solidFill>
            <a:schemeClr val="tx1"/>
          </a:solidFill>
          <a:latin typeface="+mn-lt"/>
          <a:ea typeface="+mn-ea"/>
          <a:cs typeface="+mn-cs"/>
        </a:defRPr>
      </a:lvl1pPr>
      <a:lvl2pPr marL="454457" algn="l" defTabSz="908919" rtl="0" eaLnBrk="1" latinLnBrk="0" hangingPunct="1">
        <a:defRPr sz="1800" kern="1200">
          <a:solidFill>
            <a:schemeClr val="tx1"/>
          </a:solidFill>
          <a:latin typeface="+mn-lt"/>
          <a:ea typeface="+mn-ea"/>
          <a:cs typeface="+mn-cs"/>
        </a:defRPr>
      </a:lvl2pPr>
      <a:lvl3pPr marL="908919" algn="l" defTabSz="908919" rtl="0" eaLnBrk="1" latinLnBrk="0" hangingPunct="1">
        <a:defRPr sz="1800" kern="1200">
          <a:solidFill>
            <a:schemeClr val="tx1"/>
          </a:solidFill>
          <a:latin typeface="+mn-lt"/>
          <a:ea typeface="+mn-ea"/>
          <a:cs typeface="+mn-cs"/>
        </a:defRPr>
      </a:lvl3pPr>
      <a:lvl4pPr marL="1363380" algn="l" defTabSz="908919" rtl="0" eaLnBrk="1" latinLnBrk="0" hangingPunct="1">
        <a:defRPr sz="1800" kern="1200">
          <a:solidFill>
            <a:schemeClr val="tx1"/>
          </a:solidFill>
          <a:latin typeface="+mn-lt"/>
          <a:ea typeface="+mn-ea"/>
          <a:cs typeface="+mn-cs"/>
        </a:defRPr>
      </a:lvl4pPr>
      <a:lvl5pPr marL="1817837" algn="l" defTabSz="908919" rtl="0" eaLnBrk="1" latinLnBrk="0" hangingPunct="1">
        <a:defRPr sz="1800" kern="1200">
          <a:solidFill>
            <a:schemeClr val="tx1"/>
          </a:solidFill>
          <a:latin typeface="+mn-lt"/>
          <a:ea typeface="+mn-ea"/>
          <a:cs typeface="+mn-cs"/>
        </a:defRPr>
      </a:lvl5pPr>
      <a:lvl6pPr marL="2272299" algn="l" defTabSz="908919" rtl="0" eaLnBrk="1" latinLnBrk="0" hangingPunct="1">
        <a:defRPr sz="1800" kern="1200">
          <a:solidFill>
            <a:schemeClr val="tx1"/>
          </a:solidFill>
          <a:latin typeface="+mn-lt"/>
          <a:ea typeface="+mn-ea"/>
          <a:cs typeface="+mn-cs"/>
        </a:defRPr>
      </a:lvl6pPr>
      <a:lvl7pPr marL="2726755" algn="l" defTabSz="908919" rtl="0" eaLnBrk="1" latinLnBrk="0" hangingPunct="1">
        <a:defRPr sz="1800" kern="1200">
          <a:solidFill>
            <a:schemeClr val="tx1"/>
          </a:solidFill>
          <a:latin typeface="+mn-lt"/>
          <a:ea typeface="+mn-ea"/>
          <a:cs typeface="+mn-cs"/>
        </a:defRPr>
      </a:lvl7pPr>
      <a:lvl8pPr marL="3181206" algn="l" defTabSz="908919" rtl="0" eaLnBrk="1" latinLnBrk="0" hangingPunct="1">
        <a:defRPr sz="1800" kern="1200">
          <a:solidFill>
            <a:schemeClr val="tx1"/>
          </a:solidFill>
          <a:latin typeface="+mn-lt"/>
          <a:ea typeface="+mn-ea"/>
          <a:cs typeface="+mn-cs"/>
        </a:defRPr>
      </a:lvl8pPr>
      <a:lvl9pPr marL="3635671" algn="l" defTabSz="908919"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20000"/>
                <a:invGamma/>
              </a:schemeClr>
            </a:gs>
          </a:gsLst>
          <a:lin ang="5400000" scaled="1"/>
        </a:gradFill>
        <a:effectLst/>
      </p:bgPr>
    </p:bg>
    <p:spTree>
      <p:nvGrpSpPr>
        <p:cNvPr id="1" name=""/>
        <p:cNvGrpSpPr/>
        <p:nvPr/>
      </p:nvGrpSpPr>
      <p:grpSpPr>
        <a:xfrm>
          <a:off x="0" y="0"/>
          <a:ext cx="0" cy="0"/>
          <a:chOff x="0" y="0"/>
          <a:chExt cx="0" cy="0"/>
        </a:xfrm>
      </p:grpSpPr>
      <p:sp>
        <p:nvSpPr>
          <p:cNvPr id="656386" name="Line 2"/>
          <p:cNvSpPr>
            <a:spLocks noChangeShapeType="1"/>
          </p:cNvSpPr>
          <p:nvPr/>
        </p:nvSpPr>
        <p:spPr bwMode="auto">
          <a:xfrm>
            <a:off x="0" y="1219200"/>
            <a:ext cx="9144000" cy="0"/>
          </a:xfrm>
          <a:prstGeom prst="line">
            <a:avLst/>
          </a:prstGeom>
          <a:noFill/>
          <a:ln w="50800">
            <a:solidFill>
              <a:schemeClr val="accent3">
                <a:lumMod val="60000"/>
                <a:lumOff val="40000"/>
              </a:schemeClr>
            </a:solidFill>
            <a:round/>
            <a:headEnd/>
            <a:tailEnd/>
          </a:ln>
          <a:effectLst/>
          <a:extLst>
            <a:ext uri="{909E8E84-426E-40DD-AFC4-6F175D3DCCD1}">
              <a14:hiddenFill xmlns:a14="http://schemas.microsoft.com/office/drawing/2010/main" xmlns="">
                <a:noFill/>
              </a14:hiddenFill>
            </a:ext>
          </a:extLst>
        </p:spPr>
        <p:txBody>
          <a:bodyPr wrap="none" lIns="90178" tIns="45091" rIns="90178" bIns="45091" anchor="ctr"/>
          <a:lstStyle/>
          <a:p>
            <a:pPr algn="ctr" defTabSz="902252">
              <a:defRPr/>
            </a:pPr>
            <a:endParaRPr lang="en-US" sz="2400" dirty="0">
              <a:solidFill>
                <a:srgbClr val="FFFFFF"/>
              </a:solidFill>
              <a:latin typeface="Times New Roman" charset="0"/>
              <a:cs typeface="ＭＳ Ｐゴシック" charset="0"/>
            </a:endParaRPr>
          </a:p>
        </p:txBody>
      </p:sp>
      <p:sp>
        <p:nvSpPr>
          <p:cNvPr id="656387" name="Rectangle 3"/>
          <p:cNvSpPr>
            <a:spLocks noGrp="1" noChangeArrowheads="1"/>
          </p:cNvSpPr>
          <p:nvPr>
            <p:ph type="title"/>
          </p:nvPr>
        </p:nvSpPr>
        <p:spPr bwMode="auto">
          <a:xfrm>
            <a:off x="310974" y="291515"/>
            <a:ext cx="6425582" cy="86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656388" name="Rectangle 4"/>
          <p:cNvSpPr>
            <a:spLocks noGrp="1" noChangeArrowheads="1"/>
          </p:cNvSpPr>
          <p:nvPr>
            <p:ph type="body" idx="1"/>
          </p:nvPr>
        </p:nvSpPr>
        <p:spPr bwMode="auto">
          <a:xfrm>
            <a:off x="310974" y="1651466"/>
            <a:ext cx="8522052" cy="4583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pic>
        <p:nvPicPr>
          <p:cNvPr id="2" name="Picture 1" descr="improve-it_slide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70496" y="157632"/>
            <a:ext cx="2248085" cy="997709"/>
          </a:xfrm>
          <a:prstGeom prst="rect">
            <a:avLst/>
          </a:prstGeom>
        </p:spPr>
      </p:pic>
      <p:pic>
        <p:nvPicPr>
          <p:cNvPr id="6" name="Picture 5" descr="improve-it_slide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70496" y="157632"/>
            <a:ext cx="2248085" cy="997709"/>
          </a:xfrm>
          <a:prstGeom prst="rect">
            <a:avLst/>
          </a:prstGeom>
        </p:spPr>
      </p:pic>
      <p:pic>
        <p:nvPicPr>
          <p:cNvPr id="7" name="Picture 6" descr="improve-it_slide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70496" y="157632"/>
            <a:ext cx="2248085" cy="997709"/>
          </a:xfrm>
          <a:prstGeom prst="rect">
            <a:avLst/>
          </a:prstGeom>
        </p:spPr>
      </p:pic>
    </p:spTree>
    <p:extLst>
      <p:ext uri="{BB962C8B-B14F-4D97-AF65-F5344CB8AC3E}">
        <p14:creationId xmlns:p14="http://schemas.microsoft.com/office/powerpoint/2010/main" xmlns="" val="1173355038"/>
      </p:ext>
    </p:extLst>
  </p:cSld>
  <p:clrMap bg1="dk2" tx1="lt1" bg2="dk1" tx2="lt2" accent1="accent1" accent2="accent2" accent3="accent3" accent4="accent4" accent5="accent5" accent6="accent6" hlink="hlink" folHlink="folHlink"/>
  <p:sldLayoutIdLst>
    <p:sldLayoutId id="2147484359" r:id="rId1"/>
  </p:sldLayoutIdLst>
  <p:txStyles>
    <p:titleStyle>
      <a:lvl1pPr algn="l" defTabSz="921039" rtl="0" eaLnBrk="1" fontAlgn="base" hangingPunct="1">
        <a:lnSpc>
          <a:spcPct val="92000"/>
        </a:lnSpc>
        <a:spcBef>
          <a:spcPct val="0"/>
        </a:spcBef>
        <a:spcAft>
          <a:spcPct val="0"/>
        </a:spcAft>
        <a:defRPr sz="3200" b="1">
          <a:solidFill>
            <a:schemeClr val="accent3">
              <a:lumMod val="20000"/>
              <a:lumOff val="80000"/>
            </a:schemeClr>
          </a:solidFill>
          <a:effectLst>
            <a:outerShdw blurRad="38100" dist="38100" dir="2700000" algn="tl">
              <a:srgbClr val="000000"/>
            </a:outerShdw>
          </a:effectLst>
          <a:latin typeface="+mj-lt"/>
          <a:ea typeface="+mj-ea"/>
          <a:cs typeface="ＭＳ Ｐゴシック" charset="0"/>
        </a:defRPr>
      </a:lvl1pPr>
      <a:lvl2pPr algn="l" defTabSz="921039"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cs typeface="ＭＳ Ｐゴシック" charset="0"/>
        </a:defRPr>
      </a:lvl2pPr>
      <a:lvl3pPr algn="l" defTabSz="921039"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cs typeface="ＭＳ Ｐゴシック" charset="0"/>
        </a:defRPr>
      </a:lvl3pPr>
      <a:lvl4pPr algn="l" defTabSz="921039"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cs typeface="ＭＳ Ｐゴシック" charset="0"/>
        </a:defRPr>
      </a:lvl4pPr>
      <a:lvl5pPr algn="l" defTabSz="921039"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cs typeface="ＭＳ Ｐゴシック" charset="0"/>
        </a:defRPr>
      </a:lvl5pPr>
      <a:lvl6pPr marL="451124" algn="l" defTabSz="921039"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defRPr>
      </a:lvl6pPr>
      <a:lvl7pPr marL="902252" algn="l" defTabSz="921039"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defRPr>
      </a:lvl7pPr>
      <a:lvl8pPr marL="1353379" algn="l" defTabSz="921039"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defRPr>
      </a:lvl8pPr>
      <a:lvl9pPr marL="1804510" algn="l" defTabSz="921039"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defRPr>
      </a:lvl9pPr>
    </p:titleStyle>
    <p:bodyStyle>
      <a:lvl1pPr marL="6350" indent="-6350" algn="l" defTabSz="921039" rtl="0" eaLnBrk="1" fontAlgn="base" hangingPunct="1">
        <a:spcBef>
          <a:spcPct val="50000"/>
        </a:spcBef>
        <a:spcAft>
          <a:spcPct val="0"/>
        </a:spcAft>
        <a:buClr>
          <a:schemeClr val="tx2"/>
        </a:buClr>
        <a:buSzPct val="75000"/>
        <a:buFont typeface="Monotype Sorts" charset="0"/>
        <a:defRPr sz="2600" b="1">
          <a:solidFill>
            <a:schemeClr val="tx1"/>
          </a:solidFill>
          <a:effectLst>
            <a:outerShdw blurRad="38100" dist="38100" dir="2700000" algn="tl">
              <a:srgbClr val="000000"/>
            </a:outerShdw>
          </a:effectLst>
          <a:latin typeface="+mn-lt"/>
          <a:ea typeface="+mn-ea"/>
          <a:cs typeface="ＭＳ Ｐゴシック" charset="0"/>
        </a:defRPr>
      </a:lvl1pPr>
      <a:lvl2pPr marL="681389" indent="-335211" algn="l" defTabSz="921039" rtl="0" eaLnBrk="1" fontAlgn="base" hangingPunct="1">
        <a:spcBef>
          <a:spcPts val="900"/>
        </a:spcBef>
        <a:spcAft>
          <a:spcPct val="0"/>
        </a:spcAft>
        <a:buClr>
          <a:schemeClr val="accent5"/>
        </a:buClr>
        <a:buSzPct val="90000"/>
        <a:buFont typeface="Lucida Grande"/>
        <a:buChar char="➢"/>
        <a:defRPr sz="2600" b="0">
          <a:solidFill>
            <a:schemeClr val="tx1"/>
          </a:solidFill>
          <a:effectLst>
            <a:outerShdw blurRad="38100" dist="38100" dir="2700000" algn="tl">
              <a:srgbClr val="000000"/>
            </a:outerShdw>
          </a:effectLst>
          <a:latin typeface="+mn-lt"/>
          <a:ea typeface="+mn-ea"/>
        </a:defRPr>
      </a:lvl2pPr>
      <a:lvl3pPr marL="1008764" indent="-270967" algn="l" defTabSz="921039" rtl="0" eaLnBrk="1" fontAlgn="base" hangingPunct="1">
        <a:spcBef>
          <a:spcPct val="25000"/>
        </a:spcBef>
        <a:spcAft>
          <a:spcPct val="0"/>
        </a:spcAft>
        <a:buClr>
          <a:schemeClr val="accent3">
            <a:lumMod val="40000"/>
            <a:lumOff val="60000"/>
          </a:schemeClr>
        </a:buClr>
        <a:buSzPct val="100000"/>
        <a:buChar char="–"/>
        <a:defRPr sz="2600" b="0">
          <a:solidFill>
            <a:schemeClr val="tx1"/>
          </a:solidFill>
          <a:effectLst>
            <a:outerShdw blurRad="38100" dist="38100" dir="2700000" algn="tl">
              <a:srgbClr val="000000"/>
            </a:outerShdw>
          </a:effectLst>
          <a:latin typeface="+mn-lt"/>
          <a:ea typeface="+mn-ea"/>
        </a:defRPr>
      </a:lvl3pPr>
      <a:lvl4pPr marL="1353379" indent="0" algn="l" defTabSz="921039" rtl="0" eaLnBrk="1" fontAlgn="base" hangingPunct="1">
        <a:spcBef>
          <a:spcPct val="20000"/>
        </a:spcBef>
        <a:spcAft>
          <a:spcPct val="0"/>
        </a:spcAft>
        <a:buClr>
          <a:schemeClr val="tx2"/>
        </a:buClr>
        <a:buSzPct val="100000"/>
        <a:buNone/>
        <a:defRPr sz="2600" b="0" i="1">
          <a:solidFill>
            <a:schemeClr val="tx1"/>
          </a:solidFill>
          <a:effectLst>
            <a:outerShdw blurRad="38100" dist="38100" dir="2700000" algn="tl">
              <a:srgbClr val="000000"/>
            </a:outerShdw>
          </a:effectLst>
          <a:latin typeface="+mn-lt"/>
          <a:ea typeface="+mn-ea"/>
        </a:defRPr>
      </a:lvl4pPr>
      <a:lvl5pPr marL="1864018" indent="-285131" algn="l" defTabSz="921039" rtl="0" eaLnBrk="1" fontAlgn="base" hangingPunct="1">
        <a:spcBef>
          <a:spcPct val="20000"/>
        </a:spcBef>
        <a:spcAft>
          <a:spcPct val="0"/>
        </a:spcAft>
        <a:buClr>
          <a:schemeClr val="tx2"/>
        </a:buClr>
        <a:buSzPct val="100000"/>
        <a:buChar char="–"/>
        <a:defRPr sz="2600" b="0">
          <a:solidFill>
            <a:schemeClr val="tx1"/>
          </a:solidFill>
          <a:effectLst>
            <a:outerShdw blurRad="38100" dist="38100" dir="2700000" algn="tl">
              <a:srgbClr val="000000"/>
            </a:outerShdw>
          </a:effectLst>
          <a:latin typeface="+mn-lt"/>
          <a:ea typeface="+mn-ea"/>
        </a:defRPr>
      </a:lvl5pPr>
      <a:lvl6pPr marL="2315150" indent="-285131" algn="l" defTabSz="921039" rtl="0" eaLnBrk="1" fontAlgn="base" hangingPunct="1">
        <a:spcBef>
          <a:spcPct val="20000"/>
        </a:spcBef>
        <a:spcAft>
          <a:spcPct val="0"/>
        </a:spcAft>
        <a:buClr>
          <a:schemeClr val="tx2"/>
        </a:buClr>
        <a:buSzPct val="100000"/>
        <a:buChar char="–"/>
        <a:defRPr sz="2200" b="1">
          <a:solidFill>
            <a:schemeClr val="tx1"/>
          </a:solidFill>
          <a:effectLst>
            <a:outerShdw blurRad="38100" dist="38100" dir="2700000" algn="tl">
              <a:srgbClr val="000000"/>
            </a:outerShdw>
          </a:effectLst>
          <a:latin typeface="+mn-lt"/>
          <a:ea typeface="+mn-ea"/>
        </a:defRPr>
      </a:lvl6pPr>
      <a:lvl7pPr marL="2766279" indent="-285131" algn="l" defTabSz="921039" rtl="0" eaLnBrk="1" fontAlgn="base" hangingPunct="1">
        <a:spcBef>
          <a:spcPct val="20000"/>
        </a:spcBef>
        <a:spcAft>
          <a:spcPct val="0"/>
        </a:spcAft>
        <a:buClr>
          <a:schemeClr val="tx2"/>
        </a:buClr>
        <a:buSzPct val="100000"/>
        <a:buChar char="–"/>
        <a:defRPr sz="2200" b="1">
          <a:solidFill>
            <a:schemeClr val="tx1"/>
          </a:solidFill>
          <a:effectLst>
            <a:outerShdw blurRad="38100" dist="38100" dir="2700000" algn="tl">
              <a:srgbClr val="000000"/>
            </a:outerShdw>
          </a:effectLst>
          <a:latin typeface="+mn-lt"/>
          <a:ea typeface="+mn-ea"/>
        </a:defRPr>
      </a:lvl7pPr>
      <a:lvl8pPr marL="3217409" indent="-285131" algn="l" defTabSz="921039" rtl="0" eaLnBrk="1" fontAlgn="base" hangingPunct="1">
        <a:spcBef>
          <a:spcPct val="20000"/>
        </a:spcBef>
        <a:spcAft>
          <a:spcPct val="0"/>
        </a:spcAft>
        <a:buClr>
          <a:schemeClr val="tx2"/>
        </a:buClr>
        <a:buSzPct val="100000"/>
        <a:buChar char="–"/>
        <a:defRPr sz="2200" b="1">
          <a:solidFill>
            <a:schemeClr val="tx1"/>
          </a:solidFill>
          <a:effectLst>
            <a:outerShdw blurRad="38100" dist="38100" dir="2700000" algn="tl">
              <a:srgbClr val="000000"/>
            </a:outerShdw>
          </a:effectLst>
          <a:latin typeface="+mn-lt"/>
          <a:ea typeface="+mn-ea"/>
        </a:defRPr>
      </a:lvl8pPr>
      <a:lvl9pPr marL="3668535" indent="-285131" algn="l" defTabSz="921039" rtl="0" eaLnBrk="1" fontAlgn="base" hangingPunct="1">
        <a:spcBef>
          <a:spcPct val="20000"/>
        </a:spcBef>
        <a:spcAft>
          <a:spcPct val="0"/>
        </a:spcAft>
        <a:buClr>
          <a:schemeClr val="tx2"/>
        </a:buClr>
        <a:buSzPct val="100000"/>
        <a:buChar char="–"/>
        <a:defRPr sz="2200" b="1">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1124" rtl="0" eaLnBrk="1" latinLnBrk="0" hangingPunct="1">
        <a:defRPr sz="1800" kern="1200">
          <a:solidFill>
            <a:schemeClr val="tx1"/>
          </a:solidFill>
          <a:latin typeface="+mn-lt"/>
          <a:ea typeface="+mn-ea"/>
          <a:cs typeface="+mn-cs"/>
        </a:defRPr>
      </a:lvl1pPr>
      <a:lvl2pPr marL="451124" algn="l" defTabSz="451124" rtl="0" eaLnBrk="1" latinLnBrk="0" hangingPunct="1">
        <a:defRPr sz="1800" kern="1200">
          <a:solidFill>
            <a:schemeClr val="tx1"/>
          </a:solidFill>
          <a:latin typeface="+mn-lt"/>
          <a:ea typeface="+mn-ea"/>
          <a:cs typeface="+mn-cs"/>
        </a:defRPr>
      </a:lvl2pPr>
      <a:lvl3pPr marL="902252" algn="l" defTabSz="451124" rtl="0" eaLnBrk="1" latinLnBrk="0" hangingPunct="1">
        <a:defRPr sz="1800" kern="1200">
          <a:solidFill>
            <a:schemeClr val="tx1"/>
          </a:solidFill>
          <a:latin typeface="+mn-lt"/>
          <a:ea typeface="+mn-ea"/>
          <a:cs typeface="+mn-cs"/>
        </a:defRPr>
      </a:lvl3pPr>
      <a:lvl4pPr marL="1353379" algn="l" defTabSz="451124" rtl="0" eaLnBrk="1" latinLnBrk="0" hangingPunct="1">
        <a:defRPr sz="1800" kern="1200">
          <a:solidFill>
            <a:schemeClr val="tx1"/>
          </a:solidFill>
          <a:latin typeface="+mn-lt"/>
          <a:ea typeface="+mn-ea"/>
          <a:cs typeface="+mn-cs"/>
        </a:defRPr>
      </a:lvl4pPr>
      <a:lvl5pPr marL="1804510" algn="l" defTabSz="451124" rtl="0" eaLnBrk="1" latinLnBrk="0" hangingPunct="1">
        <a:defRPr sz="1800" kern="1200">
          <a:solidFill>
            <a:schemeClr val="tx1"/>
          </a:solidFill>
          <a:latin typeface="+mn-lt"/>
          <a:ea typeface="+mn-ea"/>
          <a:cs typeface="+mn-cs"/>
        </a:defRPr>
      </a:lvl5pPr>
      <a:lvl6pPr marL="2255641" algn="l" defTabSz="451124" rtl="0" eaLnBrk="1" latinLnBrk="0" hangingPunct="1">
        <a:defRPr sz="1800" kern="1200">
          <a:solidFill>
            <a:schemeClr val="tx1"/>
          </a:solidFill>
          <a:latin typeface="+mn-lt"/>
          <a:ea typeface="+mn-ea"/>
          <a:cs typeface="+mn-cs"/>
        </a:defRPr>
      </a:lvl6pPr>
      <a:lvl7pPr marL="2706748" algn="l" defTabSz="451124" rtl="0" eaLnBrk="1" latinLnBrk="0" hangingPunct="1">
        <a:defRPr sz="1800" kern="1200">
          <a:solidFill>
            <a:schemeClr val="tx1"/>
          </a:solidFill>
          <a:latin typeface="+mn-lt"/>
          <a:ea typeface="+mn-ea"/>
          <a:cs typeface="+mn-cs"/>
        </a:defRPr>
      </a:lvl7pPr>
      <a:lvl8pPr marL="3157875" algn="l" defTabSz="451124" rtl="0" eaLnBrk="1" latinLnBrk="0" hangingPunct="1">
        <a:defRPr sz="1800" kern="1200">
          <a:solidFill>
            <a:schemeClr val="tx1"/>
          </a:solidFill>
          <a:latin typeface="+mn-lt"/>
          <a:ea typeface="+mn-ea"/>
          <a:cs typeface="+mn-cs"/>
        </a:defRPr>
      </a:lvl8pPr>
      <a:lvl9pPr marL="3609007" algn="l" defTabSz="451124"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20000"/>
                <a:invGamma/>
              </a:schemeClr>
            </a:gs>
          </a:gsLst>
          <a:lin ang="5400000" scaled="1"/>
        </a:gradFill>
        <a:effectLst/>
      </p:bgPr>
    </p:bg>
    <p:spTree>
      <p:nvGrpSpPr>
        <p:cNvPr id="1" name=""/>
        <p:cNvGrpSpPr/>
        <p:nvPr/>
      </p:nvGrpSpPr>
      <p:grpSpPr>
        <a:xfrm>
          <a:off x="0" y="0"/>
          <a:ext cx="0" cy="0"/>
          <a:chOff x="0" y="0"/>
          <a:chExt cx="0" cy="0"/>
        </a:xfrm>
      </p:grpSpPr>
      <p:sp>
        <p:nvSpPr>
          <p:cNvPr id="656386" name="Line 2"/>
          <p:cNvSpPr>
            <a:spLocks noChangeShapeType="1"/>
          </p:cNvSpPr>
          <p:nvPr/>
        </p:nvSpPr>
        <p:spPr bwMode="auto">
          <a:xfrm>
            <a:off x="0" y="1219200"/>
            <a:ext cx="9144000" cy="0"/>
          </a:xfrm>
          <a:prstGeom prst="line">
            <a:avLst/>
          </a:prstGeom>
          <a:noFill/>
          <a:ln w="50800">
            <a:solidFill>
              <a:schemeClr val="accent3">
                <a:lumMod val="60000"/>
                <a:lumOff val="40000"/>
              </a:schemeClr>
            </a:solidFill>
            <a:round/>
            <a:headEnd/>
            <a:tailEnd/>
          </a:ln>
          <a:effectLst/>
          <a:extLst>
            <a:ext uri="{909E8E84-426E-40DD-AFC4-6F175D3DCCD1}">
              <a14:hiddenFill xmlns:a14="http://schemas.microsoft.com/office/drawing/2010/main" xmlns="">
                <a:noFill/>
              </a14:hiddenFill>
            </a:ext>
          </a:extLst>
        </p:spPr>
        <p:txBody>
          <a:bodyPr wrap="none" lIns="90188" tIns="45096" rIns="90188" bIns="45096" anchor="ctr"/>
          <a:lstStyle/>
          <a:p>
            <a:pPr algn="ctr" defTabSz="902346">
              <a:defRPr/>
            </a:pPr>
            <a:endParaRPr lang="en-US" sz="2400" dirty="0">
              <a:solidFill>
                <a:srgbClr val="FFFFFF"/>
              </a:solidFill>
              <a:latin typeface="Times New Roman" charset="0"/>
              <a:cs typeface="ＭＳ Ｐゴシック" charset="0"/>
            </a:endParaRPr>
          </a:p>
        </p:txBody>
      </p:sp>
      <p:sp>
        <p:nvSpPr>
          <p:cNvPr id="656387" name="Rectangle 3"/>
          <p:cNvSpPr>
            <a:spLocks noGrp="1" noChangeArrowheads="1"/>
          </p:cNvSpPr>
          <p:nvPr>
            <p:ph type="title"/>
          </p:nvPr>
        </p:nvSpPr>
        <p:spPr bwMode="auto">
          <a:xfrm>
            <a:off x="310974" y="291515"/>
            <a:ext cx="6425582" cy="86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656388" name="Rectangle 4"/>
          <p:cNvSpPr>
            <a:spLocks noGrp="1" noChangeArrowheads="1"/>
          </p:cNvSpPr>
          <p:nvPr>
            <p:ph type="body" idx="1"/>
          </p:nvPr>
        </p:nvSpPr>
        <p:spPr bwMode="auto">
          <a:xfrm>
            <a:off x="310974" y="1651465"/>
            <a:ext cx="8522052" cy="4583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pic>
        <p:nvPicPr>
          <p:cNvPr id="2" name="Picture 1" descr="improve-it_slide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70496" y="157631"/>
            <a:ext cx="2248085" cy="997709"/>
          </a:xfrm>
          <a:prstGeom prst="rect">
            <a:avLst/>
          </a:prstGeom>
        </p:spPr>
      </p:pic>
      <p:pic>
        <p:nvPicPr>
          <p:cNvPr id="6" name="Picture 5" descr="improve-it_slide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70496" y="157631"/>
            <a:ext cx="2248085" cy="997709"/>
          </a:xfrm>
          <a:prstGeom prst="rect">
            <a:avLst/>
          </a:prstGeom>
        </p:spPr>
      </p:pic>
      <p:pic>
        <p:nvPicPr>
          <p:cNvPr id="7" name="Picture 6" descr="improve-it_slide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70496" y="157631"/>
            <a:ext cx="2248085" cy="997709"/>
          </a:xfrm>
          <a:prstGeom prst="rect">
            <a:avLst/>
          </a:prstGeom>
        </p:spPr>
      </p:pic>
    </p:spTree>
    <p:extLst>
      <p:ext uri="{BB962C8B-B14F-4D97-AF65-F5344CB8AC3E}">
        <p14:creationId xmlns:p14="http://schemas.microsoft.com/office/powerpoint/2010/main" xmlns="" val="1173355038"/>
      </p:ext>
    </p:extLst>
  </p:cSld>
  <p:clrMap bg1="dk2" tx1="lt1" bg2="dk1" tx2="lt2" accent1="accent1" accent2="accent2" accent3="accent3" accent4="accent4" accent5="accent5" accent6="accent6" hlink="hlink" folHlink="folHlink"/>
  <p:sldLayoutIdLst>
    <p:sldLayoutId id="2147484361" r:id="rId1"/>
  </p:sldLayoutIdLst>
  <p:txStyles>
    <p:titleStyle>
      <a:lvl1pPr algn="l" defTabSz="921135" rtl="0" eaLnBrk="1" fontAlgn="base" hangingPunct="1">
        <a:lnSpc>
          <a:spcPct val="92000"/>
        </a:lnSpc>
        <a:spcBef>
          <a:spcPct val="0"/>
        </a:spcBef>
        <a:spcAft>
          <a:spcPct val="0"/>
        </a:spcAft>
        <a:defRPr sz="3200" b="1">
          <a:solidFill>
            <a:schemeClr val="accent3">
              <a:lumMod val="20000"/>
              <a:lumOff val="80000"/>
            </a:schemeClr>
          </a:solidFill>
          <a:effectLst>
            <a:outerShdw blurRad="38100" dist="38100" dir="2700000" algn="tl">
              <a:srgbClr val="000000"/>
            </a:outerShdw>
          </a:effectLst>
          <a:latin typeface="+mj-lt"/>
          <a:ea typeface="+mj-ea"/>
          <a:cs typeface="ＭＳ Ｐゴシック" charset="0"/>
        </a:defRPr>
      </a:lvl1pPr>
      <a:lvl2pPr algn="l" defTabSz="921135"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cs typeface="ＭＳ Ｐゴシック" charset="0"/>
        </a:defRPr>
      </a:lvl2pPr>
      <a:lvl3pPr algn="l" defTabSz="921135"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cs typeface="ＭＳ Ｐゴシック" charset="0"/>
        </a:defRPr>
      </a:lvl3pPr>
      <a:lvl4pPr algn="l" defTabSz="921135"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cs typeface="ＭＳ Ｐゴシック" charset="0"/>
        </a:defRPr>
      </a:lvl4pPr>
      <a:lvl5pPr algn="l" defTabSz="921135"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cs typeface="ＭＳ Ｐゴシック" charset="0"/>
        </a:defRPr>
      </a:lvl5pPr>
      <a:lvl6pPr marL="451170" algn="l" defTabSz="921135"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defRPr>
      </a:lvl6pPr>
      <a:lvl7pPr marL="902346" algn="l" defTabSz="921135"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defRPr>
      </a:lvl7pPr>
      <a:lvl8pPr marL="1353519" algn="l" defTabSz="921135"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defRPr>
      </a:lvl8pPr>
      <a:lvl9pPr marL="1804697" algn="l" defTabSz="921135"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defRPr>
      </a:lvl9pPr>
    </p:titleStyle>
    <p:bodyStyle>
      <a:lvl1pPr marL="6350" indent="-6350" algn="l" defTabSz="921135" rtl="0" eaLnBrk="1" fontAlgn="base" hangingPunct="1">
        <a:spcBef>
          <a:spcPct val="50000"/>
        </a:spcBef>
        <a:spcAft>
          <a:spcPct val="0"/>
        </a:spcAft>
        <a:buClr>
          <a:schemeClr val="tx2"/>
        </a:buClr>
        <a:buSzPct val="75000"/>
        <a:buFont typeface="Monotype Sorts" charset="0"/>
        <a:defRPr sz="2600" b="1">
          <a:solidFill>
            <a:schemeClr val="tx1"/>
          </a:solidFill>
          <a:effectLst>
            <a:outerShdw blurRad="38100" dist="38100" dir="2700000" algn="tl">
              <a:srgbClr val="000000"/>
            </a:outerShdw>
          </a:effectLst>
          <a:latin typeface="+mn-lt"/>
          <a:ea typeface="+mn-ea"/>
          <a:cs typeface="ＭＳ Ｐゴシック" charset="0"/>
        </a:defRPr>
      </a:lvl1pPr>
      <a:lvl2pPr marL="681460" indent="-335245" algn="l" defTabSz="921135" rtl="0" eaLnBrk="1" fontAlgn="base" hangingPunct="1">
        <a:spcBef>
          <a:spcPts val="900"/>
        </a:spcBef>
        <a:spcAft>
          <a:spcPct val="0"/>
        </a:spcAft>
        <a:buClr>
          <a:schemeClr val="accent5"/>
        </a:buClr>
        <a:buSzPct val="90000"/>
        <a:buFont typeface="Lucida Grande"/>
        <a:buChar char="➢"/>
        <a:defRPr sz="2600" b="0">
          <a:solidFill>
            <a:schemeClr val="tx1"/>
          </a:solidFill>
          <a:effectLst>
            <a:outerShdw blurRad="38100" dist="38100" dir="2700000" algn="tl">
              <a:srgbClr val="000000"/>
            </a:outerShdw>
          </a:effectLst>
          <a:latin typeface="+mn-lt"/>
          <a:ea typeface="+mn-ea"/>
        </a:defRPr>
      </a:lvl2pPr>
      <a:lvl3pPr marL="1008869" indent="-270995" algn="l" defTabSz="921135" rtl="0" eaLnBrk="1" fontAlgn="base" hangingPunct="1">
        <a:spcBef>
          <a:spcPct val="25000"/>
        </a:spcBef>
        <a:spcAft>
          <a:spcPct val="0"/>
        </a:spcAft>
        <a:buClr>
          <a:schemeClr val="accent3">
            <a:lumMod val="40000"/>
            <a:lumOff val="60000"/>
          </a:schemeClr>
        </a:buClr>
        <a:buSzPct val="100000"/>
        <a:buChar char="–"/>
        <a:defRPr sz="2600" b="0">
          <a:solidFill>
            <a:schemeClr val="tx1"/>
          </a:solidFill>
          <a:effectLst>
            <a:outerShdw blurRad="38100" dist="38100" dir="2700000" algn="tl">
              <a:srgbClr val="000000"/>
            </a:outerShdw>
          </a:effectLst>
          <a:latin typeface="+mn-lt"/>
          <a:ea typeface="+mn-ea"/>
        </a:defRPr>
      </a:lvl3pPr>
      <a:lvl4pPr marL="1353519" indent="0" algn="l" defTabSz="921135" rtl="0" eaLnBrk="1" fontAlgn="base" hangingPunct="1">
        <a:spcBef>
          <a:spcPct val="20000"/>
        </a:spcBef>
        <a:spcAft>
          <a:spcPct val="0"/>
        </a:spcAft>
        <a:buClr>
          <a:schemeClr val="tx2"/>
        </a:buClr>
        <a:buSzPct val="100000"/>
        <a:buNone/>
        <a:defRPr sz="2600" b="0" i="1">
          <a:solidFill>
            <a:schemeClr val="tx1"/>
          </a:solidFill>
          <a:effectLst>
            <a:outerShdw blurRad="38100" dist="38100" dir="2700000" algn="tl">
              <a:srgbClr val="000000"/>
            </a:outerShdw>
          </a:effectLst>
          <a:latin typeface="+mn-lt"/>
          <a:ea typeface="+mn-ea"/>
        </a:defRPr>
      </a:lvl4pPr>
      <a:lvl5pPr marL="1864211" indent="-285160" algn="l" defTabSz="921135" rtl="0" eaLnBrk="1" fontAlgn="base" hangingPunct="1">
        <a:spcBef>
          <a:spcPct val="20000"/>
        </a:spcBef>
        <a:spcAft>
          <a:spcPct val="0"/>
        </a:spcAft>
        <a:buClr>
          <a:schemeClr val="tx2"/>
        </a:buClr>
        <a:buSzPct val="100000"/>
        <a:buChar char="–"/>
        <a:defRPr sz="2600" b="0">
          <a:solidFill>
            <a:schemeClr val="tx1"/>
          </a:solidFill>
          <a:effectLst>
            <a:outerShdw blurRad="38100" dist="38100" dir="2700000" algn="tl">
              <a:srgbClr val="000000"/>
            </a:outerShdw>
          </a:effectLst>
          <a:latin typeface="+mn-lt"/>
          <a:ea typeface="+mn-ea"/>
        </a:defRPr>
      </a:lvl5pPr>
      <a:lvl6pPr marL="2315390" indent="-285160" algn="l" defTabSz="921135" rtl="0" eaLnBrk="1" fontAlgn="base" hangingPunct="1">
        <a:spcBef>
          <a:spcPct val="20000"/>
        </a:spcBef>
        <a:spcAft>
          <a:spcPct val="0"/>
        </a:spcAft>
        <a:buClr>
          <a:schemeClr val="tx2"/>
        </a:buClr>
        <a:buSzPct val="100000"/>
        <a:buChar char="–"/>
        <a:defRPr sz="2200" b="1">
          <a:solidFill>
            <a:schemeClr val="tx1"/>
          </a:solidFill>
          <a:effectLst>
            <a:outerShdw blurRad="38100" dist="38100" dir="2700000" algn="tl">
              <a:srgbClr val="000000"/>
            </a:outerShdw>
          </a:effectLst>
          <a:latin typeface="+mn-lt"/>
          <a:ea typeface="+mn-ea"/>
        </a:defRPr>
      </a:lvl6pPr>
      <a:lvl7pPr marL="2766566" indent="-285160" algn="l" defTabSz="921135" rtl="0" eaLnBrk="1" fontAlgn="base" hangingPunct="1">
        <a:spcBef>
          <a:spcPct val="20000"/>
        </a:spcBef>
        <a:spcAft>
          <a:spcPct val="0"/>
        </a:spcAft>
        <a:buClr>
          <a:schemeClr val="tx2"/>
        </a:buClr>
        <a:buSzPct val="100000"/>
        <a:buChar char="–"/>
        <a:defRPr sz="2200" b="1">
          <a:solidFill>
            <a:schemeClr val="tx1"/>
          </a:solidFill>
          <a:effectLst>
            <a:outerShdw blurRad="38100" dist="38100" dir="2700000" algn="tl">
              <a:srgbClr val="000000"/>
            </a:outerShdw>
          </a:effectLst>
          <a:latin typeface="+mn-lt"/>
          <a:ea typeface="+mn-ea"/>
        </a:defRPr>
      </a:lvl7pPr>
      <a:lvl8pPr marL="3217743" indent="-285160" algn="l" defTabSz="921135" rtl="0" eaLnBrk="1" fontAlgn="base" hangingPunct="1">
        <a:spcBef>
          <a:spcPct val="20000"/>
        </a:spcBef>
        <a:spcAft>
          <a:spcPct val="0"/>
        </a:spcAft>
        <a:buClr>
          <a:schemeClr val="tx2"/>
        </a:buClr>
        <a:buSzPct val="100000"/>
        <a:buChar char="–"/>
        <a:defRPr sz="2200" b="1">
          <a:solidFill>
            <a:schemeClr val="tx1"/>
          </a:solidFill>
          <a:effectLst>
            <a:outerShdw blurRad="38100" dist="38100" dir="2700000" algn="tl">
              <a:srgbClr val="000000"/>
            </a:outerShdw>
          </a:effectLst>
          <a:latin typeface="+mn-lt"/>
          <a:ea typeface="+mn-ea"/>
        </a:defRPr>
      </a:lvl8pPr>
      <a:lvl9pPr marL="3668915" indent="-285160" algn="l" defTabSz="921135" rtl="0" eaLnBrk="1" fontAlgn="base" hangingPunct="1">
        <a:spcBef>
          <a:spcPct val="20000"/>
        </a:spcBef>
        <a:spcAft>
          <a:spcPct val="0"/>
        </a:spcAft>
        <a:buClr>
          <a:schemeClr val="tx2"/>
        </a:buClr>
        <a:buSzPct val="100000"/>
        <a:buChar char="–"/>
        <a:defRPr sz="2200" b="1">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1170" rtl="0" eaLnBrk="1" latinLnBrk="0" hangingPunct="1">
        <a:defRPr sz="1800" kern="1200">
          <a:solidFill>
            <a:schemeClr val="tx1"/>
          </a:solidFill>
          <a:latin typeface="+mn-lt"/>
          <a:ea typeface="+mn-ea"/>
          <a:cs typeface="+mn-cs"/>
        </a:defRPr>
      </a:lvl1pPr>
      <a:lvl2pPr marL="451170" algn="l" defTabSz="451170" rtl="0" eaLnBrk="1" latinLnBrk="0" hangingPunct="1">
        <a:defRPr sz="1800" kern="1200">
          <a:solidFill>
            <a:schemeClr val="tx1"/>
          </a:solidFill>
          <a:latin typeface="+mn-lt"/>
          <a:ea typeface="+mn-ea"/>
          <a:cs typeface="+mn-cs"/>
        </a:defRPr>
      </a:lvl2pPr>
      <a:lvl3pPr marL="902346" algn="l" defTabSz="451170" rtl="0" eaLnBrk="1" latinLnBrk="0" hangingPunct="1">
        <a:defRPr sz="1800" kern="1200">
          <a:solidFill>
            <a:schemeClr val="tx1"/>
          </a:solidFill>
          <a:latin typeface="+mn-lt"/>
          <a:ea typeface="+mn-ea"/>
          <a:cs typeface="+mn-cs"/>
        </a:defRPr>
      </a:lvl3pPr>
      <a:lvl4pPr marL="1353519" algn="l" defTabSz="451170" rtl="0" eaLnBrk="1" latinLnBrk="0" hangingPunct="1">
        <a:defRPr sz="1800" kern="1200">
          <a:solidFill>
            <a:schemeClr val="tx1"/>
          </a:solidFill>
          <a:latin typeface="+mn-lt"/>
          <a:ea typeface="+mn-ea"/>
          <a:cs typeface="+mn-cs"/>
        </a:defRPr>
      </a:lvl4pPr>
      <a:lvl5pPr marL="1804697" algn="l" defTabSz="451170" rtl="0" eaLnBrk="1" latinLnBrk="0" hangingPunct="1">
        <a:defRPr sz="1800" kern="1200">
          <a:solidFill>
            <a:schemeClr val="tx1"/>
          </a:solidFill>
          <a:latin typeface="+mn-lt"/>
          <a:ea typeface="+mn-ea"/>
          <a:cs typeface="+mn-cs"/>
        </a:defRPr>
      </a:lvl5pPr>
      <a:lvl6pPr marL="2255875" algn="l" defTabSz="451170" rtl="0" eaLnBrk="1" latinLnBrk="0" hangingPunct="1">
        <a:defRPr sz="1800" kern="1200">
          <a:solidFill>
            <a:schemeClr val="tx1"/>
          </a:solidFill>
          <a:latin typeface="+mn-lt"/>
          <a:ea typeface="+mn-ea"/>
          <a:cs typeface="+mn-cs"/>
        </a:defRPr>
      </a:lvl6pPr>
      <a:lvl7pPr marL="2707029" algn="l" defTabSz="451170" rtl="0" eaLnBrk="1" latinLnBrk="0" hangingPunct="1">
        <a:defRPr sz="1800" kern="1200">
          <a:solidFill>
            <a:schemeClr val="tx1"/>
          </a:solidFill>
          <a:latin typeface="+mn-lt"/>
          <a:ea typeface="+mn-ea"/>
          <a:cs typeface="+mn-cs"/>
        </a:defRPr>
      </a:lvl7pPr>
      <a:lvl8pPr marL="3158203" algn="l" defTabSz="451170" rtl="0" eaLnBrk="1" latinLnBrk="0" hangingPunct="1">
        <a:defRPr sz="1800" kern="1200">
          <a:solidFill>
            <a:schemeClr val="tx1"/>
          </a:solidFill>
          <a:latin typeface="+mn-lt"/>
          <a:ea typeface="+mn-ea"/>
          <a:cs typeface="+mn-cs"/>
        </a:defRPr>
      </a:lvl8pPr>
      <a:lvl9pPr marL="3609381" algn="l" defTabSz="45117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20000"/>
                <a:invGamma/>
              </a:schemeClr>
            </a:gs>
          </a:gsLst>
          <a:lin ang="5400000" scaled="1"/>
        </a:gradFill>
        <a:effectLst/>
      </p:bgPr>
    </p:bg>
    <p:spTree>
      <p:nvGrpSpPr>
        <p:cNvPr id="1" name=""/>
        <p:cNvGrpSpPr/>
        <p:nvPr/>
      </p:nvGrpSpPr>
      <p:grpSpPr>
        <a:xfrm>
          <a:off x="0" y="0"/>
          <a:ext cx="0" cy="0"/>
          <a:chOff x="0" y="0"/>
          <a:chExt cx="0" cy="0"/>
        </a:xfrm>
      </p:grpSpPr>
      <p:sp>
        <p:nvSpPr>
          <p:cNvPr id="656386" name="Line 2"/>
          <p:cNvSpPr>
            <a:spLocks noChangeShapeType="1"/>
          </p:cNvSpPr>
          <p:nvPr/>
        </p:nvSpPr>
        <p:spPr bwMode="auto">
          <a:xfrm>
            <a:off x="0" y="1219200"/>
            <a:ext cx="9144000" cy="0"/>
          </a:xfrm>
          <a:prstGeom prst="line">
            <a:avLst/>
          </a:prstGeom>
          <a:noFill/>
          <a:ln w="50800">
            <a:solidFill>
              <a:schemeClr val="accent3">
                <a:lumMod val="60000"/>
                <a:lumOff val="40000"/>
              </a:schemeClr>
            </a:solidFill>
            <a:round/>
            <a:headEnd/>
            <a:tailEnd/>
          </a:ln>
          <a:effectLst/>
          <a:extLst>
            <a:ext uri="{909E8E84-426E-40DD-AFC4-6F175D3DCCD1}">
              <a14:hiddenFill xmlns:a14="http://schemas.microsoft.com/office/drawing/2010/main" xmlns="">
                <a:noFill/>
              </a14:hiddenFill>
            </a:ext>
          </a:extLst>
        </p:spPr>
        <p:txBody>
          <a:bodyPr wrap="none" lIns="90266" tIns="45135" rIns="90266" bIns="45135" anchor="ctr"/>
          <a:lstStyle/>
          <a:p>
            <a:pPr algn="ctr" defTabSz="903094">
              <a:defRPr/>
            </a:pPr>
            <a:endParaRPr lang="en-US" sz="2400" dirty="0">
              <a:solidFill>
                <a:srgbClr val="FFFFFF"/>
              </a:solidFill>
              <a:latin typeface="Times New Roman" charset="0"/>
              <a:cs typeface="ＭＳ Ｐゴシック" charset="0"/>
            </a:endParaRPr>
          </a:p>
        </p:txBody>
      </p:sp>
      <p:sp>
        <p:nvSpPr>
          <p:cNvPr id="656387" name="Rectangle 3"/>
          <p:cNvSpPr>
            <a:spLocks noGrp="1" noChangeArrowheads="1"/>
          </p:cNvSpPr>
          <p:nvPr>
            <p:ph type="title"/>
          </p:nvPr>
        </p:nvSpPr>
        <p:spPr bwMode="auto">
          <a:xfrm>
            <a:off x="310974" y="291515"/>
            <a:ext cx="6425582" cy="86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656388" name="Rectangle 4"/>
          <p:cNvSpPr>
            <a:spLocks noGrp="1" noChangeArrowheads="1"/>
          </p:cNvSpPr>
          <p:nvPr>
            <p:ph type="body" idx="1"/>
          </p:nvPr>
        </p:nvSpPr>
        <p:spPr bwMode="auto">
          <a:xfrm>
            <a:off x="310974" y="1651457"/>
            <a:ext cx="8522052" cy="4583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pic>
        <p:nvPicPr>
          <p:cNvPr id="2" name="Picture 1" descr="improve-it_slide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70496" y="157623"/>
            <a:ext cx="2248085" cy="997709"/>
          </a:xfrm>
          <a:prstGeom prst="rect">
            <a:avLst/>
          </a:prstGeom>
        </p:spPr>
      </p:pic>
      <p:pic>
        <p:nvPicPr>
          <p:cNvPr id="6" name="Picture 5" descr="improve-it_slide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70496" y="157623"/>
            <a:ext cx="2248085" cy="997709"/>
          </a:xfrm>
          <a:prstGeom prst="rect">
            <a:avLst/>
          </a:prstGeom>
        </p:spPr>
      </p:pic>
      <p:pic>
        <p:nvPicPr>
          <p:cNvPr id="7" name="Picture 6" descr="improve-it_slide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70496" y="157623"/>
            <a:ext cx="2248085" cy="997709"/>
          </a:xfrm>
          <a:prstGeom prst="rect">
            <a:avLst/>
          </a:prstGeom>
        </p:spPr>
      </p:pic>
    </p:spTree>
    <p:extLst>
      <p:ext uri="{BB962C8B-B14F-4D97-AF65-F5344CB8AC3E}">
        <p14:creationId xmlns:p14="http://schemas.microsoft.com/office/powerpoint/2010/main" xmlns="" val="1173355038"/>
      </p:ext>
    </p:extLst>
  </p:cSld>
  <p:clrMap bg1="dk2" tx1="lt1" bg2="dk1" tx2="lt2" accent1="accent1" accent2="accent2" accent3="accent3" accent4="accent4" accent5="accent5" accent6="accent6" hlink="hlink" folHlink="folHlink"/>
  <p:sldLayoutIdLst>
    <p:sldLayoutId id="2147484363" r:id="rId1"/>
  </p:sldLayoutIdLst>
  <p:txStyles>
    <p:titleStyle>
      <a:lvl1pPr algn="l" defTabSz="921899" rtl="0" eaLnBrk="1" fontAlgn="base" hangingPunct="1">
        <a:lnSpc>
          <a:spcPct val="92000"/>
        </a:lnSpc>
        <a:spcBef>
          <a:spcPct val="0"/>
        </a:spcBef>
        <a:spcAft>
          <a:spcPct val="0"/>
        </a:spcAft>
        <a:defRPr sz="3200" b="1">
          <a:solidFill>
            <a:schemeClr val="accent3">
              <a:lumMod val="20000"/>
              <a:lumOff val="80000"/>
            </a:schemeClr>
          </a:solidFill>
          <a:effectLst>
            <a:outerShdw blurRad="38100" dist="38100" dir="2700000" algn="tl">
              <a:srgbClr val="000000"/>
            </a:outerShdw>
          </a:effectLst>
          <a:latin typeface="+mj-lt"/>
          <a:ea typeface="+mj-ea"/>
          <a:cs typeface="ＭＳ Ｐゴシック" charset="0"/>
        </a:defRPr>
      </a:lvl1pPr>
      <a:lvl2pPr algn="l" defTabSz="921899"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cs typeface="ＭＳ Ｐゴシック" charset="0"/>
        </a:defRPr>
      </a:lvl2pPr>
      <a:lvl3pPr algn="l" defTabSz="921899"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cs typeface="ＭＳ Ｐゴシック" charset="0"/>
        </a:defRPr>
      </a:lvl3pPr>
      <a:lvl4pPr algn="l" defTabSz="921899"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cs typeface="ＭＳ Ｐゴシック" charset="0"/>
        </a:defRPr>
      </a:lvl4pPr>
      <a:lvl5pPr algn="l" defTabSz="921899"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cs typeface="ＭＳ Ｐゴシック" charset="0"/>
        </a:defRPr>
      </a:lvl5pPr>
      <a:lvl6pPr marL="451545" algn="l" defTabSz="921899"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defRPr>
      </a:lvl6pPr>
      <a:lvl7pPr marL="903094" algn="l" defTabSz="921899"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defRPr>
      </a:lvl7pPr>
      <a:lvl8pPr marL="1354642" algn="l" defTabSz="921899"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defRPr>
      </a:lvl8pPr>
      <a:lvl9pPr marL="1806194" algn="l" defTabSz="921899"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defRPr>
      </a:lvl9pPr>
    </p:titleStyle>
    <p:bodyStyle>
      <a:lvl1pPr marL="6350" indent="-6350" algn="l" defTabSz="921899" rtl="0" eaLnBrk="1" fontAlgn="base" hangingPunct="1">
        <a:spcBef>
          <a:spcPct val="50000"/>
        </a:spcBef>
        <a:spcAft>
          <a:spcPct val="0"/>
        </a:spcAft>
        <a:buClr>
          <a:schemeClr val="tx2"/>
        </a:buClr>
        <a:buSzPct val="75000"/>
        <a:buFont typeface="Monotype Sorts" charset="0"/>
        <a:defRPr sz="2600" b="1">
          <a:solidFill>
            <a:schemeClr val="tx1"/>
          </a:solidFill>
          <a:effectLst>
            <a:outerShdw blurRad="38100" dist="38100" dir="2700000" algn="tl">
              <a:srgbClr val="000000"/>
            </a:outerShdw>
          </a:effectLst>
          <a:latin typeface="+mn-lt"/>
          <a:ea typeface="+mn-ea"/>
          <a:cs typeface="ＭＳ Ｐゴシック" charset="0"/>
        </a:defRPr>
      </a:lvl1pPr>
      <a:lvl2pPr marL="682025" indent="-335524" algn="l" defTabSz="921899" rtl="0" eaLnBrk="1" fontAlgn="base" hangingPunct="1">
        <a:spcBef>
          <a:spcPts val="900"/>
        </a:spcBef>
        <a:spcAft>
          <a:spcPct val="0"/>
        </a:spcAft>
        <a:buClr>
          <a:schemeClr val="accent5"/>
        </a:buClr>
        <a:buSzPct val="90000"/>
        <a:buFont typeface="Lucida Grande"/>
        <a:buChar char="➢"/>
        <a:defRPr sz="2600" b="0">
          <a:solidFill>
            <a:schemeClr val="tx1"/>
          </a:solidFill>
          <a:effectLst>
            <a:outerShdw blurRad="38100" dist="38100" dir="2700000" algn="tl">
              <a:srgbClr val="000000"/>
            </a:outerShdw>
          </a:effectLst>
          <a:latin typeface="+mn-lt"/>
          <a:ea typeface="+mn-ea"/>
        </a:defRPr>
      </a:lvl2pPr>
      <a:lvl3pPr marL="1009707" indent="-271221" algn="l" defTabSz="921899" rtl="0" eaLnBrk="1" fontAlgn="base" hangingPunct="1">
        <a:spcBef>
          <a:spcPct val="25000"/>
        </a:spcBef>
        <a:spcAft>
          <a:spcPct val="0"/>
        </a:spcAft>
        <a:buClr>
          <a:schemeClr val="accent3">
            <a:lumMod val="40000"/>
            <a:lumOff val="60000"/>
          </a:schemeClr>
        </a:buClr>
        <a:buSzPct val="100000"/>
        <a:buChar char="–"/>
        <a:defRPr sz="2600" b="0">
          <a:solidFill>
            <a:schemeClr val="tx1"/>
          </a:solidFill>
          <a:effectLst>
            <a:outerShdw blurRad="38100" dist="38100" dir="2700000" algn="tl">
              <a:srgbClr val="000000"/>
            </a:outerShdw>
          </a:effectLst>
          <a:latin typeface="+mn-lt"/>
          <a:ea typeface="+mn-ea"/>
        </a:defRPr>
      </a:lvl3pPr>
      <a:lvl4pPr marL="1354642" indent="0" algn="l" defTabSz="921899" rtl="0" eaLnBrk="1" fontAlgn="base" hangingPunct="1">
        <a:spcBef>
          <a:spcPct val="20000"/>
        </a:spcBef>
        <a:spcAft>
          <a:spcPct val="0"/>
        </a:spcAft>
        <a:buClr>
          <a:schemeClr val="tx2"/>
        </a:buClr>
        <a:buSzPct val="100000"/>
        <a:buNone/>
        <a:defRPr sz="2600" b="0" i="1">
          <a:solidFill>
            <a:schemeClr val="tx1"/>
          </a:solidFill>
          <a:effectLst>
            <a:outerShdw blurRad="38100" dist="38100" dir="2700000" algn="tl">
              <a:srgbClr val="000000"/>
            </a:outerShdw>
          </a:effectLst>
          <a:latin typeface="+mn-lt"/>
          <a:ea typeface="+mn-ea"/>
        </a:defRPr>
      </a:lvl4pPr>
      <a:lvl5pPr marL="1865758" indent="-285395" algn="l" defTabSz="921899" rtl="0" eaLnBrk="1" fontAlgn="base" hangingPunct="1">
        <a:spcBef>
          <a:spcPct val="20000"/>
        </a:spcBef>
        <a:spcAft>
          <a:spcPct val="0"/>
        </a:spcAft>
        <a:buClr>
          <a:schemeClr val="tx2"/>
        </a:buClr>
        <a:buSzPct val="100000"/>
        <a:buChar char="–"/>
        <a:defRPr sz="2600" b="0">
          <a:solidFill>
            <a:schemeClr val="tx1"/>
          </a:solidFill>
          <a:effectLst>
            <a:outerShdw blurRad="38100" dist="38100" dir="2700000" algn="tl">
              <a:srgbClr val="000000"/>
            </a:outerShdw>
          </a:effectLst>
          <a:latin typeface="+mn-lt"/>
          <a:ea typeface="+mn-ea"/>
        </a:defRPr>
      </a:lvl5pPr>
      <a:lvl6pPr marL="2317310" indent="-285395" algn="l" defTabSz="921899" rtl="0" eaLnBrk="1" fontAlgn="base" hangingPunct="1">
        <a:spcBef>
          <a:spcPct val="20000"/>
        </a:spcBef>
        <a:spcAft>
          <a:spcPct val="0"/>
        </a:spcAft>
        <a:buClr>
          <a:schemeClr val="tx2"/>
        </a:buClr>
        <a:buSzPct val="100000"/>
        <a:buChar char="–"/>
        <a:defRPr sz="2200" b="1">
          <a:solidFill>
            <a:schemeClr val="tx1"/>
          </a:solidFill>
          <a:effectLst>
            <a:outerShdw blurRad="38100" dist="38100" dir="2700000" algn="tl">
              <a:srgbClr val="000000"/>
            </a:outerShdw>
          </a:effectLst>
          <a:latin typeface="+mn-lt"/>
          <a:ea typeface="+mn-ea"/>
        </a:defRPr>
      </a:lvl6pPr>
      <a:lvl7pPr marL="2768862" indent="-285395" algn="l" defTabSz="921899" rtl="0" eaLnBrk="1" fontAlgn="base" hangingPunct="1">
        <a:spcBef>
          <a:spcPct val="20000"/>
        </a:spcBef>
        <a:spcAft>
          <a:spcPct val="0"/>
        </a:spcAft>
        <a:buClr>
          <a:schemeClr val="tx2"/>
        </a:buClr>
        <a:buSzPct val="100000"/>
        <a:buChar char="–"/>
        <a:defRPr sz="2200" b="1">
          <a:solidFill>
            <a:schemeClr val="tx1"/>
          </a:solidFill>
          <a:effectLst>
            <a:outerShdw blurRad="38100" dist="38100" dir="2700000" algn="tl">
              <a:srgbClr val="000000"/>
            </a:outerShdw>
          </a:effectLst>
          <a:latin typeface="+mn-lt"/>
          <a:ea typeface="+mn-ea"/>
        </a:defRPr>
      </a:lvl7pPr>
      <a:lvl8pPr marL="3220413" indent="-285395" algn="l" defTabSz="921899" rtl="0" eaLnBrk="1" fontAlgn="base" hangingPunct="1">
        <a:spcBef>
          <a:spcPct val="20000"/>
        </a:spcBef>
        <a:spcAft>
          <a:spcPct val="0"/>
        </a:spcAft>
        <a:buClr>
          <a:schemeClr val="tx2"/>
        </a:buClr>
        <a:buSzPct val="100000"/>
        <a:buChar char="–"/>
        <a:defRPr sz="2200" b="1">
          <a:solidFill>
            <a:schemeClr val="tx1"/>
          </a:solidFill>
          <a:effectLst>
            <a:outerShdw blurRad="38100" dist="38100" dir="2700000" algn="tl">
              <a:srgbClr val="000000"/>
            </a:outerShdw>
          </a:effectLst>
          <a:latin typeface="+mn-lt"/>
          <a:ea typeface="+mn-ea"/>
        </a:defRPr>
      </a:lvl8pPr>
      <a:lvl9pPr marL="3671959" indent="-285395" algn="l" defTabSz="921899" rtl="0" eaLnBrk="1" fontAlgn="base" hangingPunct="1">
        <a:spcBef>
          <a:spcPct val="20000"/>
        </a:spcBef>
        <a:spcAft>
          <a:spcPct val="0"/>
        </a:spcAft>
        <a:buClr>
          <a:schemeClr val="tx2"/>
        </a:buClr>
        <a:buSzPct val="100000"/>
        <a:buChar char="–"/>
        <a:defRPr sz="2200" b="1">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1545" rtl="0" eaLnBrk="1" latinLnBrk="0" hangingPunct="1">
        <a:defRPr sz="1800" kern="1200">
          <a:solidFill>
            <a:schemeClr val="tx1"/>
          </a:solidFill>
          <a:latin typeface="+mn-lt"/>
          <a:ea typeface="+mn-ea"/>
          <a:cs typeface="+mn-cs"/>
        </a:defRPr>
      </a:lvl1pPr>
      <a:lvl2pPr marL="451545" algn="l" defTabSz="451545" rtl="0" eaLnBrk="1" latinLnBrk="0" hangingPunct="1">
        <a:defRPr sz="1800" kern="1200">
          <a:solidFill>
            <a:schemeClr val="tx1"/>
          </a:solidFill>
          <a:latin typeface="+mn-lt"/>
          <a:ea typeface="+mn-ea"/>
          <a:cs typeface="+mn-cs"/>
        </a:defRPr>
      </a:lvl2pPr>
      <a:lvl3pPr marL="903094" algn="l" defTabSz="451545" rtl="0" eaLnBrk="1" latinLnBrk="0" hangingPunct="1">
        <a:defRPr sz="1800" kern="1200">
          <a:solidFill>
            <a:schemeClr val="tx1"/>
          </a:solidFill>
          <a:latin typeface="+mn-lt"/>
          <a:ea typeface="+mn-ea"/>
          <a:cs typeface="+mn-cs"/>
        </a:defRPr>
      </a:lvl3pPr>
      <a:lvl4pPr marL="1354642" algn="l" defTabSz="451545" rtl="0" eaLnBrk="1" latinLnBrk="0" hangingPunct="1">
        <a:defRPr sz="1800" kern="1200">
          <a:solidFill>
            <a:schemeClr val="tx1"/>
          </a:solidFill>
          <a:latin typeface="+mn-lt"/>
          <a:ea typeface="+mn-ea"/>
          <a:cs typeface="+mn-cs"/>
        </a:defRPr>
      </a:lvl4pPr>
      <a:lvl5pPr marL="1806194" algn="l" defTabSz="451545" rtl="0" eaLnBrk="1" latinLnBrk="0" hangingPunct="1">
        <a:defRPr sz="1800" kern="1200">
          <a:solidFill>
            <a:schemeClr val="tx1"/>
          </a:solidFill>
          <a:latin typeface="+mn-lt"/>
          <a:ea typeface="+mn-ea"/>
          <a:cs typeface="+mn-cs"/>
        </a:defRPr>
      </a:lvl5pPr>
      <a:lvl6pPr marL="2257747" algn="l" defTabSz="451545" rtl="0" eaLnBrk="1" latinLnBrk="0" hangingPunct="1">
        <a:defRPr sz="1800" kern="1200">
          <a:solidFill>
            <a:schemeClr val="tx1"/>
          </a:solidFill>
          <a:latin typeface="+mn-lt"/>
          <a:ea typeface="+mn-ea"/>
          <a:cs typeface="+mn-cs"/>
        </a:defRPr>
      </a:lvl6pPr>
      <a:lvl7pPr marL="2709275" algn="l" defTabSz="451545" rtl="0" eaLnBrk="1" latinLnBrk="0" hangingPunct="1">
        <a:defRPr sz="1800" kern="1200">
          <a:solidFill>
            <a:schemeClr val="tx1"/>
          </a:solidFill>
          <a:latin typeface="+mn-lt"/>
          <a:ea typeface="+mn-ea"/>
          <a:cs typeface="+mn-cs"/>
        </a:defRPr>
      </a:lvl7pPr>
      <a:lvl8pPr marL="3160823" algn="l" defTabSz="451545" rtl="0" eaLnBrk="1" latinLnBrk="0" hangingPunct="1">
        <a:defRPr sz="1800" kern="1200">
          <a:solidFill>
            <a:schemeClr val="tx1"/>
          </a:solidFill>
          <a:latin typeface="+mn-lt"/>
          <a:ea typeface="+mn-ea"/>
          <a:cs typeface="+mn-cs"/>
        </a:defRPr>
      </a:lvl8pPr>
      <a:lvl9pPr marL="3612376" algn="l" defTabSz="451545"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82754" tIns="41413" rIns="82754" bIns="41413"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3"/>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82754" tIns="41413" rIns="82754" bIns="414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7289"/>
            <a:ext cx="2133600" cy="365125"/>
          </a:xfrm>
          <a:prstGeom prst="rect">
            <a:avLst/>
          </a:prstGeom>
        </p:spPr>
        <p:txBody>
          <a:bodyPr vert="horz" lIns="82754" tIns="41413" rIns="82754" bIns="41413" rtlCol="0" anchor="ctr"/>
          <a:lstStyle>
            <a:lvl1pPr algn="l" fontAlgn="auto">
              <a:spcBef>
                <a:spcPts val="0"/>
              </a:spcBef>
              <a:spcAft>
                <a:spcPts val="0"/>
              </a:spcAft>
              <a:defRPr sz="1200" smtClean="0">
                <a:solidFill>
                  <a:schemeClr val="tx1">
                    <a:tint val="75000"/>
                  </a:schemeClr>
                </a:solidFill>
                <a:latin typeface="+mn-lt"/>
                <a:cs typeface="+mn-cs"/>
              </a:defRPr>
            </a:lvl1pPr>
          </a:lstStyle>
          <a:p>
            <a:pPr defTabSz="752615">
              <a:defRPr/>
            </a:pPr>
            <a:fld id="{4DD593C1-FC09-4AD3-9ED1-0666C69E51E9}" type="datetime1">
              <a:rPr lang="en-US" smtClean="0">
                <a:solidFill>
                  <a:prstClr val="black">
                    <a:tint val="75000"/>
                  </a:prstClr>
                </a:solidFill>
              </a:rPr>
              <a:pPr defTabSz="752615">
                <a:defRPr/>
              </a:pPr>
              <a:t>10/8/2015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7289"/>
            <a:ext cx="2895600" cy="365125"/>
          </a:xfrm>
          <a:prstGeom prst="rect">
            <a:avLst/>
          </a:prstGeom>
        </p:spPr>
        <p:txBody>
          <a:bodyPr vert="horz" lIns="82754" tIns="41413" rIns="82754" bIns="41413" rtlCol="0" anchor="ctr"/>
          <a:lstStyle>
            <a:lvl1pPr algn="ctr" fontAlgn="auto">
              <a:spcBef>
                <a:spcPts val="0"/>
              </a:spcBef>
              <a:spcAft>
                <a:spcPts val="0"/>
              </a:spcAft>
              <a:defRPr sz="1200" dirty="0">
                <a:solidFill>
                  <a:schemeClr val="tx1">
                    <a:tint val="75000"/>
                  </a:schemeClr>
                </a:solidFill>
                <a:latin typeface="+mn-lt"/>
                <a:cs typeface="+mn-cs"/>
              </a:defRPr>
            </a:lvl1pPr>
          </a:lstStyle>
          <a:p>
            <a:pPr defTabSz="752615">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7289"/>
            <a:ext cx="2133600" cy="365125"/>
          </a:xfrm>
          <a:prstGeom prst="rect">
            <a:avLst/>
          </a:prstGeom>
        </p:spPr>
        <p:txBody>
          <a:bodyPr vert="horz" lIns="82754" tIns="41413" rIns="82754" bIns="41413" rtlCol="0" anchor="ctr"/>
          <a:lstStyle>
            <a:lvl1pPr algn="r" fontAlgn="auto">
              <a:spcBef>
                <a:spcPts val="0"/>
              </a:spcBef>
              <a:spcAft>
                <a:spcPts val="0"/>
              </a:spcAft>
              <a:defRPr sz="1200" smtClean="0">
                <a:solidFill>
                  <a:schemeClr val="tx1">
                    <a:tint val="75000"/>
                  </a:schemeClr>
                </a:solidFill>
                <a:latin typeface="+mn-lt"/>
                <a:cs typeface="+mn-cs"/>
              </a:defRPr>
            </a:lvl1pPr>
          </a:lstStyle>
          <a:p>
            <a:pPr defTabSz="752615">
              <a:defRPr/>
            </a:pPr>
            <a:fld id="{A3E6021F-6F62-48BD-938D-2BD91AA1B7AE}" type="slidenum">
              <a:rPr lang="en-US" smtClean="0">
                <a:solidFill>
                  <a:prstClr val="black">
                    <a:tint val="75000"/>
                  </a:prstClr>
                </a:solidFill>
              </a:rPr>
              <a:pPr defTabSz="752615">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365" r:id="rId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14782" algn="ctr" rtl="0" fontAlgn="base">
        <a:spcBef>
          <a:spcPct val="0"/>
        </a:spcBef>
        <a:spcAft>
          <a:spcPct val="0"/>
        </a:spcAft>
        <a:defRPr sz="4400">
          <a:solidFill>
            <a:schemeClr val="tx1"/>
          </a:solidFill>
          <a:latin typeface="Calibri" pitchFamily="34" charset="0"/>
        </a:defRPr>
      </a:lvl6pPr>
      <a:lvl7pPr marL="829576" algn="ctr" rtl="0" fontAlgn="base">
        <a:spcBef>
          <a:spcPct val="0"/>
        </a:spcBef>
        <a:spcAft>
          <a:spcPct val="0"/>
        </a:spcAft>
        <a:defRPr sz="4400">
          <a:solidFill>
            <a:schemeClr val="tx1"/>
          </a:solidFill>
          <a:latin typeface="Calibri" pitchFamily="34" charset="0"/>
        </a:defRPr>
      </a:lvl7pPr>
      <a:lvl8pPr marL="1244361" algn="ctr" rtl="0" fontAlgn="base">
        <a:spcBef>
          <a:spcPct val="0"/>
        </a:spcBef>
        <a:spcAft>
          <a:spcPct val="0"/>
        </a:spcAft>
        <a:defRPr sz="4400">
          <a:solidFill>
            <a:schemeClr val="tx1"/>
          </a:solidFill>
          <a:latin typeface="Calibri" pitchFamily="34" charset="0"/>
        </a:defRPr>
      </a:lvl8pPr>
      <a:lvl9pPr marL="1659151" algn="ctr" rtl="0" fontAlgn="base">
        <a:spcBef>
          <a:spcPct val="0"/>
        </a:spcBef>
        <a:spcAft>
          <a:spcPct val="0"/>
        </a:spcAft>
        <a:defRPr sz="4400">
          <a:solidFill>
            <a:schemeClr val="tx1"/>
          </a:solidFill>
          <a:latin typeface="Calibri" pitchFamily="34" charset="0"/>
        </a:defRPr>
      </a:lvl9pPr>
    </p:titleStyle>
    <p:bodyStyle>
      <a:lvl1pPr marL="311100" indent="-3111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674034" indent="-259185"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037009" indent="-207402"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451738" indent="-207402" algn="l" rtl="0" fontAlgn="base">
        <a:spcBef>
          <a:spcPct val="20000"/>
        </a:spcBef>
        <a:spcAft>
          <a:spcPct val="0"/>
        </a:spcAft>
        <a:buFont typeface="Arial" charset="0"/>
        <a:buChar char="–"/>
        <a:defRPr sz="2000" kern="1200">
          <a:solidFill>
            <a:schemeClr val="tx1"/>
          </a:solidFill>
          <a:latin typeface="+mn-lt"/>
          <a:ea typeface="+mn-ea"/>
          <a:cs typeface="+mn-cs"/>
        </a:defRPr>
      </a:lvl4pPr>
      <a:lvl5pPr marL="1866561" indent="-207402"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281351" indent="-207402" algn="l" defTabSz="8295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696127" indent="-207402" algn="l" defTabSz="8295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110918" indent="-207402" algn="l" defTabSz="8295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525695" indent="-207402" algn="l" defTabSz="8295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29576" rtl="0" eaLnBrk="1" latinLnBrk="0" hangingPunct="1">
        <a:defRPr sz="1800" kern="1200">
          <a:solidFill>
            <a:schemeClr val="tx1"/>
          </a:solidFill>
          <a:latin typeface="+mn-lt"/>
          <a:ea typeface="+mn-ea"/>
          <a:cs typeface="+mn-cs"/>
        </a:defRPr>
      </a:lvl1pPr>
      <a:lvl2pPr marL="414782" algn="l" defTabSz="829576" rtl="0" eaLnBrk="1" latinLnBrk="0" hangingPunct="1">
        <a:defRPr sz="1800" kern="1200">
          <a:solidFill>
            <a:schemeClr val="tx1"/>
          </a:solidFill>
          <a:latin typeface="+mn-lt"/>
          <a:ea typeface="+mn-ea"/>
          <a:cs typeface="+mn-cs"/>
        </a:defRPr>
      </a:lvl2pPr>
      <a:lvl3pPr marL="829576" algn="l" defTabSz="829576" rtl="0" eaLnBrk="1" latinLnBrk="0" hangingPunct="1">
        <a:defRPr sz="1800" kern="1200">
          <a:solidFill>
            <a:schemeClr val="tx1"/>
          </a:solidFill>
          <a:latin typeface="+mn-lt"/>
          <a:ea typeface="+mn-ea"/>
          <a:cs typeface="+mn-cs"/>
        </a:defRPr>
      </a:lvl3pPr>
      <a:lvl4pPr marL="1244361" algn="l" defTabSz="829576" rtl="0" eaLnBrk="1" latinLnBrk="0" hangingPunct="1">
        <a:defRPr sz="1800" kern="1200">
          <a:solidFill>
            <a:schemeClr val="tx1"/>
          </a:solidFill>
          <a:latin typeface="+mn-lt"/>
          <a:ea typeface="+mn-ea"/>
          <a:cs typeface="+mn-cs"/>
        </a:defRPr>
      </a:lvl4pPr>
      <a:lvl5pPr marL="1659151" algn="l" defTabSz="829576" rtl="0" eaLnBrk="1" latinLnBrk="0" hangingPunct="1">
        <a:defRPr sz="1800" kern="1200">
          <a:solidFill>
            <a:schemeClr val="tx1"/>
          </a:solidFill>
          <a:latin typeface="+mn-lt"/>
          <a:ea typeface="+mn-ea"/>
          <a:cs typeface="+mn-cs"/>
        </a:defRPr>
      </a:lvl5pPr>
      <a:lvl6pPr marL="2073976" algn="l" defTabSz="829576" rtl="0" eaLnBrk="1" latinLnBrk="0" hangingPunct="1">
        <a:defRPr sz="1800" kern="1200">
          <a:solidFill>
            <a:schemeClr val="tx1"/>
          </a:solidFill>
          <a:latin typeface="+mn-lt"/>
          <a:ea typeface="+mn-ea"/>
          <a:cs typeface="+mn-cs"/>
        </a:defRPr>
      </a:lvl6pPr>
      <a:lvl7pPr marL="2488719" algn="l" defTabSz="829576" rtl="0" eaLnBrk="1" latinLnBrk="0" hangingPunct="1">
        <a:defRPr sz="1800" kern="1200">
          <a:solidFill>
            <a:schemeClr val="tx1"/>
          </a:solidFill>
          <a:latin typeface="+mn-lt"/>
          <a:ea typeface="+mn-ea"/>
          <a:cs typeface="+mn-cs"/>
        </a:defRPr>
      </a:lvl7pPr>
      <a:lvl8pPr marL="2903513" algn="l" defTabSz="829576" rtl="0" eaLnBrk="1" latinLnBrk="0" hangingPunct="1">
        <a:defRPr sz="1800" kern="1200">
          <a:solidFill>
            <a:schemeClr val="tx1"/>
          </a:solidFill>
          <a:latin typeface="+mn-lt"/>
          <a:ea typeface="+mn-ea"/>
          <a:cs typeface="+mn-cs"/>
        </a:defRPr>
      </a:lvl8pPr>
      <a:lvl9pPr marL="3318312" algn="l" defTabSz="829576"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71040" y="568862"/>
            <a:ext cx="7806240" cy="11434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671040" y="1906761"/>
            <a:ext cx="7806240" cy="431901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4369" r:id="rId1"/>
  </p:sldLayoutIdLst>
  <p:txStyles>
    <p:titleStyle>
      <a:lvl1pPr algn="ctr" defTabSz="402623"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mj-lt"/>
          <a:ea typeface="+mj-ea"/>
          <a:cs typeface="+mj-cs"/>
        </a:defRPr>
      </a:lvl1pPr>
      <a:lvl2pPr algn="ctr" defTabSz="402623"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ea typeface="msgothic" charset="0"/>
          <a:cs typeface="msgothic" charset="0"/>
        </a:defRPr>
      </a:lvl2pPr>
      <a:lvl3pPr algn="ctr" defTabSz="402623"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ea typeface="msgothic" charset="0"/>
          <a:cs typeface="msgothic" charset="0"/>
        </a:defRPr>
      </a:lvl3pPr>
      <a:lvl4pPr algn="ctr" defTabSz="402623"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ea typeface="msgothic" charset="0"/>
          <a:cs typeface="msgothic" charset="0"/>
        </a:defRPr>
      </a:lvl4pPr>
      <a:lvl5pPr algn="ctr" defTabSz="402623"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ea typeface="msgothic" charset="0"/>
          <a:cs typeface="msgothic" charset="0"/>
        </a:defRPr>
      </a:lvl5pPr>
      <a:lvl6pPr marL="1353231" indent="-190164" algn="ctr" defTabSz="402623" rtl="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ea typeface="msgothic" charset="0"/>
          <a:cs typeface="msgothic" charset="0"/>
        </a:defRPr>
      </a:lvl6pPr>
      <a:lvl7pPr marL="1755847" indent="-190164" algn="ctr" defTabSz="402623" rtl="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ea typeface="msgothic" charset="0"/>
          <a:cs typeface="msgothic" charset="0"/>
        </a:defRPr>
      </a:lvl7pPr>
      <a:lvl8pPr marL="2158461" indent="-190164" algn="ctr" defTabSz="402623" rtl="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ea typeface="msgothic" charset="0"/>
          <a:cs typeface="msgothic" charset="0"/>
        </a:defRPr>
      </a:lvl8pPr>
      <a:lvl9pPr marL="2561082" indent="-190164" algn="ctr" defTabSz="402623" rtl="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ea typeface="msgothic" charset="0"/>
          <a:cs typeface="msgothic" charset="0"/>
        </a:defRPr>
      </a:lvl9pPr>
    </p:titleStyle>
    <p:bodyStyle>
      <a:lvl1pPr marL="380323" indent="-285239" algn="l" defTabSz="402623" rtl="0" eaLnBrk="0" fontAlgn="base" hangingPunct="0">
        <a:lnSpc>
          <a:spcPct val="93000"/>
        </a:lnSpc>
        <a:spcBef>
          <a:spcPct val="0"/>
        </a:spcBef>
        <a:spcAft>
          <a:spcPts val="806"/>
        </a:spcAft>
        <a:buClr>
          <a:srgbClr val="000000"/>
        </a:buClr>
        <a:buSzPct val="100000"/>
        <a:buFont typeface="Arial" pitchFamily="34" charset="0"/>
        <a:buChar char="•"/>
        <a:defRPr sz="1800">
          <a:solidFill>
            <a:srgbClr val="000000"/>
          </a:solidFill>
          <a:latin typeface="+mn-lt"/>
          <a:ea typeface="+mn-ea"/>
          <a:cs typeface="+mn-cs"/>
        </a:defRPr>
      </a:lvl1pPr>
      <a:lvl2pPr marL="760505" indent="-253020" algn="l" defTabSz="402623" rtl="0" eaLnBrk="0" fontAlgn="base" hangingPunct="0">
        <a:lnSpc>
          <a:spcPct val="93000"/>
        </a:lnSpc>
        <a:spcBef>
          <a:spcPct val="0"/>
        </a:spcBef>
        <a:spcAft>
          <a:spcPts val="1032"/>
        </a:spcAft>
        <a:buClr>
          <a:srgbClr val="000000"/>
        </a:buClr>
        <a:buSzPct val="75000"/>
        <a:buFont typeface="Symbol" pitchFamily="18" charset="2"/>
        <a:buChar char=""/>
        <a:defRPr sz="2400">
          <a:solidFill>
            <a:srgbClr val="000000"/>
          </a:solidFill>
          <a:latin typeface="+mn-lt"/>
          <a:ea typeface="+mn-ea"/>
          <a:cs typeface="+mn-cs"/>
        </a:defRPr>
      </a:lvl2pPr>
      <a:lvl3pPr marL="1140753" indent="-190164" algn="l" defTabSz="402623" rtl="0" eaLnBrk="0" fontAlgn="base" hangingPunct="0">
        <a:lnSpc>
          <a:spcPct val="93000"/>
        </a:lnSpc>
        <a:spcBef>
          <a:spcPct val="0"/>
        </a:spcBef>
        <a:spcAft>
          <a:spcPts val="771"/>
        </a:spcAft>
        <a:buClr>
          <a:srgbClr val="000000"/>
        </a:buClr>
        <a:buSzPct val="45000"/>
        <a:buFont typeface="Wingdings" pitchFamily="2" charset="2"/>
        <a:buChar char=""/>
        <a:defRPr sz="2200">
          <a:solidFill>
            <a:srgbClr val="000000"/>
          </a:solidFill>
          <a:latin typeface="+mn-lt"/>
          <a:ea typeface="+mn-ea"/>
          <a:cs typeface="+mn-cs"/>
        </a:defRPr>
      </a:lvl3pPr>
      <a:lvl4pPr marL="1520990" indent="-190164" algn="l" defTabSz="402623" rtl="0" eaLnBrk="0" fontAlgn="base" hangingPunct="0">
        <a:lnSpc>
          <a:spcPct val="93000"/>
        </a:lnSpc>
        <a:spcBef>
          <a:spcPct val="0"/>
        </a:spcBef>
        <a:spcAft>
          <a:spcPts val="522"/>
        </a:spcAft>
        <a:buClr>
          <a:srgbClr val="000000"/>
        </a:buClr>
        <a:buSzPct val="75000"/>
        <a:buFont typeface="Symbol" pitchFamily="18" charset="2"/>
        <a:buChar char=""/>
        <a:defRPr sz="1800">
          <a:solidFill>
            <a:srgbClr val="000000"/>
          </a:solidFill>
          <a:latin typeface="+mn-lt"/>
          <a:ea typeface="+mn-ea"/>
          <a:cs typeface="+mn-cs"/>
        </a:defRPr>
      </a:lvl4pPr>
      <a:lvl5pPr marL="1901237" indent="-190164" algn="l" defTabSz="402623" rtl="0" eaLnBrk="0" fontAlgn="base" hangingPunct="0">
        <a:lnSpc>
          <a:spcPct val="93000"/>
        </a:lnSpc>
        <a:spcBef>
          <a:spcPct val="0"/>
        </a:spcBef>
        <a:spcAft>
          <a:spcPts val="261"/>
        </a:spcAft>
        <a:buClr>
          <a:srgbClr val="000000"/>
        </a:buClr>
        <a:buSzPct val="45000"/>
        <a:buFont typeface="Wingdings" pitchFamily="2" charset="2"/>
        <a:buChar char=""/>
        <a:defRPr sz="1800">
          <a:solidFill>
            <a:srgbClr val="000000"/>
          </a:solidFill>
          <a:latin typeface="+mn-lt"/>
          <a:ea typeface="+mn-ea"/>
          <a:cs typeface="+mn-cs"/>
        </a:defRPr>
      </a:lvl5pPr>
      <a:lvl6pPr marL="2303850" indent="-190164" algn="l" defTabSz="402623" rtl="0" fontAlgn="base" hangingPunct="0">
        <a:lnSpc>
          <a:spcPct val="93000"/>
        </a:lnSpc>
        <a:spcBef>
          <a:spcPct val="0"/>
        </a:spcBef>
        <a:spcAft>
          <a:spcPts val="261"/>
        </a:spcAft>
        <a:buClr>
          <a:srgbClr val="000000"/>
        </a:buClr>
        <a:buSzPct val="45000"/>
        <a:buFont typeface="Wingdings" pitchFamily="2" charset="2"/>
        <a:buChar char=""/>
        <a:defRPr sz="1800">
          <a:solidFill>
            <a:srgbClr val="000000"/>
          </a:solidFill>
          <a:latin typeface="+mn-lt"/>
          <a:ea typeface="+mn-ea"/>
          <a:cs typeface="+mn-cs"/>
        </a:defRPr>
      </a:lvl6pPr>
      <a:lvl7pPr marL="2706467" indent="-190164" algn="l" defTabSz="402623" rtl="0" fontAlgn="base" hangingPunct="0">
        <a:lnSpc>
          <a:spcPct val="93000"/>
        </a:lnSpc>
        <a:spcBef>
          <a:spcPct val="0"/>
        </a:spcBef>
        <a:spcAft>
          <a:spcPts val="261"/>
        </a:spcAft>
        <a:buClr>
          <a:srgbClr val="000000"/>
        </a:buClr>
        <a:buSzPct val="45000"/>
        <a:buFont typeface="Wingdings" pitchFamily="2" charset="2"/>
        <a:buChar char=""/>
        <a:defRPr sz="1800">
          <a:solidFill>
            <a:srgbClr val="000000"/>
          </a:solidFill>
          <a:latin typeface="+mn-lt"/>
          <a:ea typeface="+mn-ea"/>
          <a:cs typeface="+mn-cs"/>
        </a:defRPr>
      </a:lvl7pPr>
      <a:lvl8pPr marL="3109083" indent="-190164" algn="l" defTabSz="402623" rtl="0" fontAlgn="base" hangingPunct="0">
        <a:lnSpc>
          <a:spcPct val="93000"/>
        </a:lnSpc>
        <a:spcBef>
          <a:spcPct val="0"/>
        </a:spcBef>
        <a:spcAft>
          <a:spcPts val="261"/>
        </a:spcAft>
        <a:buClr>
          <a:srgbClr val="000000"/>
        </a:buClr>
        <a:buSzPct val="45000"/>
        <a:buFont typeface="Wingdings" pitchFamily="2" charset="2"/>
        <a:buChar char=""/>
        <a:defRPr sz="1800">
          <a:solidFill>
            <a:srgbClr val="000000"/>
          </a:solidFill>
          <a:latin typeface="+mn-lt"/>
          <a:ea typeface="+mn-ea"/>
          <a:cs typeface="+mn-cs"/>
        </a:defRPr>
      </a:lvl8pPr>
      <a:lvl9pPr marL="3511697" indent="-190164" algn="l" defTabSz="402623" rtl="0" fontAlgn="base" hangingPunct="0">
        <a:lnSpc>
          <a:spcPct val="93000"/>
        </a:lnSpc>
        <a:spcBef>
          <a:spcPct val="0"/>
        </a:spcBef>
        <a:spcAft>
          <a:spcPts val="261"/>
        </a:spcAft>
        <a:buClr>
          <a:srgbClr val="000000"/>
        </a:buClr>
        <a:buSzPct val="45000"/>
        <a:buFont typeface="Wingdings" pitchFamily="2" charset="2"/>
        <a:buChar char=""/>
        <a:defRPr sz="1800">
          <a:solidFill>
            <a:srgbClr val="000000"/>
          </a:solidFill>
          <a:latin typeface="+mn-lt"/>
          <a:ea typeface="+mn-ea"/>
          <a:cs typeface="+mn-cs"/>
        </a:defRPr>
      </a:lvl9pPr>
    </p:bodyStyle>
    <p:otherStyle>
      <a:defPPr>
        <a:defRPr lang="en-US"/>
      </a:defPPr>
      <a:lvl1pPr marL="0" algn="l" defTabSz="805231" rtl="0" eaLnBrk="1" latinLnBrk="0" hangingPunct="1">
        <a:defRPr sz="1600" kern="1200">
          <a:solidFill>
            <a:schemeClr val="tx1"/>
          </a:solidFill>
          <a:latin typeface="+mn-lt"/>
          <a:ea typeface="+mn-ea"/>
          <a:cs typeface="+mn-cs"/>
        </a:defRPr>
      </a:lvl1pPr>
      <a:lvl2pPr marL="402623" algn="l" defTabSz="805231" rtl="0" eaLnBrk="1" latinLnBrk="0" hangingPunct="1">
        <a:defRPr sz="1600" kern="1200">
          <a:solidFill>
            <a:schemeClr val="tx1"/>
          </a:solidFill>
          <a:latin typeface="+mn-lt"/>
          <a:ea typeface="+mn-ea"/>
          <a:cs typeface="+mn-cs"/>
        </a:defRPr>
      </a:lvl2pPr>
      <a:lvl3pPr marL="805231" algn="l" defTabSz="805231" rtl="0" eaLnBrk="1" latinLnBrk="0" hangingPunct="1">
        <a:defRPr sz="1600" kern="1200">
          <a:solidFill>
            <a:schemeClr val="tx1"/>
          </a:solidFill>
          <a:latin typeface="+mn-lt"/>
          <a:ea typeface="+mn-ea"/>
          <a:cs typeface="+mn-cs"/>
        </a:defRPr>
      </a:lvl3pPr>
      <a:lvl4pPr marL="1207847" algn="l" defTabSz="805231" rtl="0" eaLnBrk="1" latinLnBrk="0" hangingPunct="1">
        <a:defRPr sz="1600" kern="1200">
          <a:solidFill>
            <a:schemeClr val="tx1"/>
          </a:solidFill>
          <a:latin typeface="+mn-lt"/>
          <a:ea typeface="+mn-ea"/>
          <a:cs typeface="+mn-cs"/>
        </a:defRPr>
      </a:lvl4pPr>
      <a:lvl5pPr marL="1610462" algn="l" defTabSz="805231" rtl="0" eaLnBrk="1" latinLnBrk="0" hangingPunct="1">
        <a:defRPr sz="1600" kern="1200">
          <a:solidFill>
            <a:schemeClr val="tx1"/>
          </a:solidFill>
          <a:latin typeface="+mn-lt"/>
          <a:ea typeface="+mn-ea"/>
          <a:cs typeface="+mn-cs"/>
        </a:defRPr>
      </a:lvl5pPr>
      <a:lvl6pPr marL="2013070" algn="l" defTabSz="805231" rtl="0" eaLnBrk="1" latinLnBrk="0" hangingPunct="1">
        <a:defRPr sz="1600" kern="1200">
          <a:solidFill>
            <a:schemeClr val="tx1"/>
          </a:solidFill>
          <a:latin typeface="+mn-lt"/>
          <a:ea typeface="+mn-ea"/>
          <a:cs typeface="+mn-cs"/>
        </a:defRPr>
      </a:lvl6pPr>
      <a:lvl7pPr marL="2415686" algn="l" defTabSz="805231" rtl="0" eaLnBrk="1" latinLnBrk="0" hangingPunct="1">
        <a:defRPr sz="1600" kern="1200">
          <a:solidFill>
            <a:schemeClr val="tx1"/>
          </a:solidFill>
          <a:latin typeface="+mn-lt"/>
          <a:ea typeface="+mn-ea"/>
          <a:cs typeface="+mn-cs"/>
        </a:defRPr>
      </a:lvl7pPr>
      <a:lvl8pPr marL="2818313" algn="l" defTabSz="805231" rtl="0" eaLnBrk="1" latinLnBrk="0" hangingPunct="1">
        <a:defRPr sz="1600" kern="1200">
          <a:solidFill>
            <a:schemeClr val="tx1"/>
          </a:solidFill>
          <a:latin typeface="+mn-lt"/>
          <a:ea typeface="+mn-ea"/>
          <a:cs typeface="+mn-cs"/>
        </a:defRPr>
      </a:lvl8pPr>
      <a:lvl9pPr marL="3220915" algn="l" defTabSz="805231" rtl="0" eaLnBrk="1" latinLnBrk="0" hangingPunct="1">
        <a:defRPr sz="16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1394" y="140056"/>
            <a:ext cx="8221212" cy="946839"/>
          </a:xfrm>
          <a:prstGeom prst="rect">
            <a:avLst/>
          </a:prstGeom>
        </p:spPr>
        <p:txBody>
          <a:bodyPr vert="horz" lIns="89348" tIns="44676" rIns="89348" bIns="44676"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61394" y="1245709"/>
            <a:ext cx="8221212" cy="5102087"/>
          </a:xfrm>
          <a:prstGeom prst="rect">
            <a:avLst/>
          </a:prstGeom>
        </p:spPr>
        <p:txBody>
          <a:bodyPr vert="horz" lIns="89348" tIns="44676" rIns="89348" bIns="44676"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206375761"/>
      </p:ext>
    </p:extLst>
  </p:cSld>
  <p:clrMap bg1="lt1" tx1="dk1" bg2="lt2" tx2="dk2" accent1="accent1" accent2="accent2" accent3="accent3" accent4="accent4" accent5="accent5" accent6="accent6" hlink="hlink" folHlink="folHlink"/>
  <p:sldLayoutIdLst>
    <p:sldLayoutId id="2147484371" r:id="rId1"/>
  </p:sldLayoutIdLst>
  <p:timing>
    <p:tnLst>
      <p:par>
        <p:cTn id="1" dur="indefinite" restart="never" nodeType="tmRoot"/>
      </p:par>
    </p:tnLst>
  </p:timing>
  <p:txStyles>
    <p:titleStyle>
      <a:lvl1pPr algn="l" defTabSz="894338"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23583" indent="-223583" algn="l" defTabSz="894338" rtl="0" eaLnBrk="1" latinLnBrk="0" hangingPunct="1">
        <a:lnSpc>
          <a:spcPct val="90000"/>
        </a:lnSpc>
        <a:spcBef>
          <a:spcPts val="1000"/>
        </a:spcBef>
        <a:buClr>
          <a:schemeClr val="accent3"/>
        </a:buClr>
        <a:buFont typeface="Arial" panose="020B0604020202020204" pitchFamily="34" charset="0"/>
        <a:buChar char="•"/>
        <a:defRPr sz="2400" kern="1200">
          <a:solidFill>
            <a:schemeClr val="tx1"/>
          </a:solidFill>
          <a:latin typeface="+mn-lt"/>
          <a:ea typeface="+mn-ea"/>
          <a:cs typeface="+mn-cs"/>
        </a:defRPr>
      </a:lvl1pPr>
      <a:lvl2pPr marL="670761" indent="-223583" algn="l" defTabSz="894338"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mn-lt"/>
          <a:ea typeface="+mn-ea"/>
          <a:cs typeface="+mn-cs"/>
        </a:defRPr>
      </a:lvl2pPr>
      <a:lvl3pPr marL="1117929" indent="-223583" algn="l" defTabSz="894338"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565061" indent="-223583" algn="l" defTabSz="894338" rtl="0" eaLnBrk="1" latinLnBrk="0" hangingPunct="1">
        <a:lnSpc>
          <a:spcPct val="90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2012255" indent="-223583" algn="l" defTabSz="894338" rtl="0" eaLnBrk="1" latinLnBrk="0" hangingPunct="1">
        <a:lnSpc>
          <a:spcPct val="90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2459428" indent="-223583" algn="l" defTabSz="89433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06593" indent="-223583" algn="l" defTabSz="89433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353766" indent="-223583" algn="l" defTabSz="89433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00923" indent="-223583" algn="l" defTabSz="89433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94338" rtl="0" eaLnBrk="1" latinLnBrk="0" hangingPunct="1">
        <a:defRPr sz="1800" kern="1200">
          <a:solidFill>
            <a:schemeClr val="tx1"/>
          </a:solidFill>
          <a:latin typeface="+mn-lt"/>
          <a:ea typeface="+mn-ea"/>
          <a:cs typeface="+mn-cs"/>
        </a:defRPr>
      </a:lvl1pPr>
      <a:lvl2pPr marL="447161" algn="l" defTabSz="894338" rtl="0" eaLnBrk="1" latinLnBrk="0" hangingPunct="1">
        <a:defRPr sz="1800" kern="1200">
          <a:solidFill>
            <a:schemeClr val="tx1"/>
          </a:solidFill>
          <a:latin typeface="+mn-lt"/>
          <a:ea typeface="+mn-ea"/>
          <a:cs typeface="+mn-cs"/>
        </a:defRPr>
      </a:lvl2pPr>
      <a:lvl3pPr marL="894338" algn="l" defTabSz="894338" rtl="0" eaLnBrk="1" latinLnBrk="0" hangingPunct="1">
        <a:defRPr sz="1800" kern="1200">
          <a:solidFill>
            <a:schemeClr val="tx1"/>
          </a:solidFill>
          <a:latin typeface="+mn-lt"/>
          <a:ea typeface="+mn-ea"/>
          <a:cs typeface="+mn-cs"/>
        </a:defRPr>
      </a:lvl3pPr>
      <a:lvl4pPr marL="1341506" algn="l" defTabSz="894338" rtl="0" eaLnBrk="1" latinLnBrk="0" hangingPunct="1">
        <a:defRPr sz="1800" kern="1200">
          <a:solidFill>
            <a:schemeClr val="tx1"/>
          </a:solidFill>
          <a:latin typeface="+mn-lt"/>
          <a:ea typeface="+mn-ea"/>
          <a:cs typeface="+mn-cs"/>
        </a:defRPr>
      </a:lvl4pPr>
      <a:lvl5pPr marL="1788681" algn="l" defTabSz="894338" rtl="0" eaLnBrk="1" latinLnBrk="0" hangingPunct="1">
        <a:defRPr sz="1800" kern="1200">
          <a:solidFill>
            <a:schemeClr val="tx1"/>
          </a:solidFill>
          <a:latin typeface="+mn-lt"/>
          <a:ea typeface="+mn-ea"/>
          <a:cs typeface="+mn-cs"/>
        </a:defRPr>
      </a:lvl5pPr>
      <a:lvl6pPr marL="2235847" algn="l" defTabSz="894338" rtl="0" eaLnBrk="1" latinLnBrk="0" hangingPunct="1">
        <a:defRPr sz="1800" kern="1200">
          <a:solidFill>
            <a:schemeClr val="tx1"/>
          </a:solidFill>
          <a:latin typeface="+mn-lt"/>
          <a:ea typeface="+mn-ea"/>
          <a:cs typeface="+mn-cs"/>
        </a:defRPr>
      </a:lvl6pPr>
      <a:lvl7pPr marL="2683000" algn="l" defTabSz="894338" rtl="0" eaLnBrk="1" latinLnBrk="0" hangingPunct="1">
        <a:defRPr sz="1800" kern="1200">
          <a:solidFill>
            <a:schemeClr val="tx1"/>
          </a:solidFill>
          <a:latin typeface="+mn-lt"/>
          <a:ea typeface="+mn-ea"/>
          <a:cs typeface="+mn-cs"/>
        </a:defRPr>
      </a:lvl7pPr>
      <a:lvl8pPr marL="3130168" algn="l" defTabSz="894338" rtl="0" eaLnBrk="1" latinLnBrk="0" hangingPunct="1">
        <a:defRPr sz="1800" kern="1200">
          <a:solidFill>
            <a:schemeClr val="tx1"/>
          </a:solidFill>
          <a:latin typeface="+mn-lt"/>
          <a:ea typeface="+mn-ea"/>
          <a:cs typeface="+mn-cs"/>
        </a:defRPr>
      </a:lvl8pPr>
      <a:lvl9pPr marL="3577357" algn="l" defTabSz="894338"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1394" y="139934"/>
            <a:ext cx="8221212" cy="946839"/>
          </a:xfrm>
          <a:prstGeom prst="rect">
            <a:avLst/>
          </a:prstGeom>
        </p:spPr>
        <p:txBody>
          <a:bodyPr vert="horz" lIns="90539" tIns="45272" rIns="90539" bIns="45272"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61394" y="1245709"/>
            <a:ext cx="8221212" cy="5102087"/>
          </a:xfrm>
          <a:prstGeom prst="rect">
            <a:avLst/>
          </a:prstGeom>
        </p:spPr>
        <p:txBody>
          <a:bodyPr vert="horz" lIns="90539" tIns="45272" rIns="90539" bIns="45272"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470387780"/>
      </p:ext>
    </p:extLst>
  </p:cSld>
  <p:clrMap bg1="lt1" tx1="dk1" bg2="lt2" tx2="dk2" accent1="accent1" accent2="accent2" accent3="accent3" accent4="accent4" accent5="accent5" accent6="accent6" hlink="hlink" folHlink="folHlink"/>
  <p:sldLayoutIdLst>
    <p:sldLayoutId id="2147484373" r:id="rId1"/>
  </p:sldLayoutIdLst>
  <p:timing>
    <p:tnLst>
      <p:par>
        <p:cTn id="1" dur="indefinite" restart="never" nodeType="tmRoot"/>
      </p:par>
    </p:tnLst>
  </p:timing>
  <p:txStyles>
    <p:titleStyle>
      <a:lvl1pPr algn="l" defTabSz="90572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26428" indent="-226428" algn="l" defTabSz="905720" rtl="0" eaLnBrk="1" latinLnBrk="0" hangingPunct="1">
        <a:lnSpc>
          <a:spcPct val="90000"/>
        </a:lnSpc>
        <a:spcBef>
          <a:spcPts val="1000"/>
        </a:spcBef>
        <a:buClr>
          <a:schemeClr val="accent3"/>
        </a:buClr>
        <a:buFont typeface="Arial" panose="020B0604020202020204" pitchFamily="34" charset="0"/>
        <a:buChar char="•"/>
        <a:defRPr sz="2400" kern="1200">
          <a:solidFill>
            <a:schemeClr val="tx1"/>
          </a:solidFill>
          <a:latin typeface="+mn-lt"/>
          <a:ea typeface="+mn-ea"/>
          <a:cs typeface="+mn-cs"/>
        </a:defRPr>
      </a:lvl1pPr>
      <a:lvl2pPr marL="679293" indent="-226428" algn="l" defTabSz="905720"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mn-lt"/>
          <a:ea typeface="+mn-ea"/>
          <a:cs typeface="+mn-cs"/>
        </a:defRPr>
      </a:lvl2pPr>
      <a:lvl3pPr marL="1132171" indent="-226428" algn="l" defTabSz="90572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584985" indent="-226428" algn="l" defTabSz="905720" rtl="0" eaLnBrk="1" latinLnBrk="0" hangingPunct="1">
        <a:lnSpc>
          <a:spcPct val="90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2037867" indent="-226428" algn="l" defTabSz="905720" rtl="0" eaLnBrk="1" latinLnBrk="0" hangingPunct="1">
        <a:lnSpc>
          <a:spcPct val="90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2490731" indent="-226428" algn="l" defTabSz="90572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43591" indent="-226428" algn="l" defTabSz="90572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396457" indent="-226428" algn="l" defTabSz="90572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49307" indent="-226428" algn="l" defTabSz="90572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05720" rtl="0" eaLnBrk="1" latinLnBrk="0" hangingPunct="1">
        <a:defRPr sz="1800" kern="1200">
          <a:solidFill>
            <a:schemeClr val="tx1"/>
          </a:solidFill>
          <a:latin typeface="+mn-lt"/>
          <a:ea typeface="+mn-ea"/>
          <a:cs typeface="+mn-cs"/>
        </a:defRPr>
      </a:lvl1pPr>
      <a:lvl2pPr marL="452858" algn="l" defTabSz="905720" rtl="0" eaLnBrk="1" latinLnBrk="0" hangingPunct="1">
        <a:defRPr sz="1800" kern="1200">
          <a:solidFill>
            <a:schemeClr val="tx1"/>
          </a:solidFill>
          <a:latin typeface="+mn-lt"/>
          <a:ea typeface="+mn-ea"/>
          <a:cs typeface="+mn-cs"/>
        </a:defRPr>
      </a:lvl2pPr>
      <a:lvl3pPr marL="905720" algn="l" defTabSz="905720" rtl="0" eaLnBrk="1" latinLnBrk="0" hangingPunct="1">
        <a:defRPr sz="1800" kern="1200">
          <a:solidFill>
            <a:schemeClr val="tx1"/>
          </a:solidFill>
          <a:latin typeface="+mn-lt"/>
          <a:ea typeface="+mn-ea"/>
          <a:cs typeface="+mn-cs"/>
        </a:defRPr>
      </a:lvl3pPr>
      <a:lvl4pPr marL="1358581" algn="l" defTabSz="905720" rtl="0" eaLnBrk="1" latinLnBrk="0" hangingPunct="1">
        <a:defRPr sz="1800" kern="1200">
          <a:solidFill>
            <a:schemeClr val="tx1"/>
          </a:solidFill>
          <a:latin typeface="+mn-lt"/>
          <a:ea typeface="+mn-ea"/>
          <a:cs typeface="+mn-cs"/>
        </a:defRPr>
      </a:lvl4pPr>
      <a:lvl5pPr marL="1811442" algn="l" defTabSz="905720" rtl="0" eaLnBrk="1" latinLnBrk="0" hangingPunct="1">
        <a:defRPr sz="1800" kern="1200">
          <a:solidFill>
            <a:schemeClr val="tx1"/>
          </a:solidFill>
          <a:latin typeface="+mn-lt"/>
          <a:ea typeface="+mn-ea"/>
          <a:cs typeface="+mn-cs"/>
        </a:defRPr>
      </a:lvl5pPr>
      <a:lvl6pPr marL="2264308" algn="l" defTabSz="905720" rtl="0" eaLnBrk="1" latinLnBrk="0" hangingPunct="1">
        <a:defRPr sz="1800" kern="1200">
          <a:solidFill>
            <a:schemeClr val="tx1"/>
          </a:solidFill>
          <a:latin typeface="+mn-lt"/>
          <a:ea typeface="+mn-ea"/>
          <a:cs typeface="+mn-cs"/>
        </a:defRPr>
      </a:lvl6pPr>
      <a:lvl7pPr marL="2717152" algn="l" defTabSz="905720" rtl="0" eaLnBrk="1" latinLnBrk="0" hangingPunct="1">
        <a:defRPr sz="1800" kern="1200">
          <a:solidFill>
            <a:schemeClr val="tx1"/>
          </a:solidFill>
          <a:latin typeface="+mn-lt"/>
          <a:ea typeface="+mn-ea"/>
          <a:cs typeface="+mn-cs"/>
        </a:defRPr>
      </a:lvl7pPr>
      <a:lvl8pPr marL="3170012" algn="l" defTabSz="905720" rtl="0" eaLnBrk="1" latinLnBrk="0" hangingPunct="1">
        <a:defRPr sz="1800" kern="1200">
          <a:solidFill>
            <a:schemeClr val="tx1"/>
          </a:solidFill>
          <a:latin typeface="+mn-lt"/>
          <a:ea typeface="+mn-ea"/>
          <a:cs typeface="+mn-cs"/>
        </a:defRPr>
      </a:lvl8pPr>
      <a:lvl9pPr marL="3622878" algn="l" defTabSz="90572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a:extLst>
        </p:spPr>
        <p:txBody>
          <a:bodyPr vert="horz" wrap="square" lIns="90813" tIns="45409" rIns="90813" bIns="45409"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3"/>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a:extLst>
        </p:spPr>
        <p:txBody>
          <a:bodyPr vert="horz" wrap="square" lIns="90813" tIns="45409" rIns="90813" bIns="454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813" tIns="45409" rIns="90813" bIns="45409" numCol="1" anchor="t" anchorCtr="0" compatLnSpc="1">
            <a:prstTxWarp prst="textNoShape">
              <a:avLst/>
            </a:prstTxWarp>
          </a:bodyPr>
          <a:lstStyle>
            <a:lvl1pPr>
              <a:defRPr sz="1400">
                <a:latin typeface="Arial" charset="0"/>
                <a:ea typeface="+mn-ea"/>
                <a:cs typeface="+mn-cs"/>
              </a:defRPr>
            </a:lvl1pPr>
          </a:lstStyle>
          <a:p>
            <a:pPr defTabSz="824219">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813" tIns="45409" rIns="90813" bIns="45409" numCol="1" anchor="t" anchorCtr="0" compatLnSpc="1">
            <a:prstTxWarp prst="textNoShape">
              <a:avLst/>
            </a:prstTxWarp>
          </a:bodyPr>
          <a:lstStyle>
            <a:lvl1pPr algn="ctr">
              <a:defRPr sz="1400">
                <a:latin typeface="Arial" charset="0"/>
                <a:ea typeface="+mn-ea"/>
                <a:cs typeface="+mn-cs"/>
              </a:defRPr>
            </a:lvl1pPr>
          </a:lstStyle>
          <a:p>
            <a:pPr defTabSz="824219">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813" tIns="45409" rIns="90813" bIns="45409" numCol="1" anchor="t" anchorCtr="0" compatLnSpc="1">
            <a:prstTxWarp prst="textNoShape">
              <a:avLst/>
            </a:prstTxWarp>
          </a:bodyPr>
          <a:lstStyle>
            <a:lvl1pPr algn="r">
              <a:defRPr sz="1400">
                <a:latin typeface="Arial" pitchFamily="34" charset="0"/>
              </a:defRPr>
            </a:lvl1pPr>
          </a:lstStyle>
          <a:p>
            <a:pPr defTabSz="824219">
              <a:defRPr/>
            </a:pPr>
            <a:fld id="{6FD69D16-7693-4CE0-AD02-E1A95AFA53D7}" type="slidenum">
              <a:rPr lang="en-US" altLang="en-US" smtClean="0">
                <a:solidFill>
                  <a:srgbClr val="000000"/>
                </a:solidFill>
                <a:ea typeface="MS PGothic" pitchFamily="34" charset="-128"/>
                <a:cs typeface="+mn-cs"/>
              </a:rPr>
              <a:pPr defTabSz="824219">
                <a:defRPr/>
              </a:pPr>
              <a:t>‹#›</a:t>
            </a:fld>
            <a:endParaRPr lang="en-US" altLang="en-US" dirty="0">
              <a:solidFill>
                <a:srgbClr val="000000"/>
              </a:solidFill>
              <a:ea typeface="MS PGothic" pitchFamily="34" charset="-128"/>
              <a:cs typeface="+mn-cs"/>
            </a:endParaRPr>
          </a:p>
        </p:txBody>
      </p:sp>
    </p:spTree>
  </p:cSld>
  <p:clrMap bg1="lt1" tx1="dk1" bg2="lt2" tx2="dk2" accent1="accent1" accent2="accent2" accent3="accent3" accent4="accent4" accent5="accent5" accent6="accent6" hlink="hlink" folHlink="folHlink"/>
  <p:sldLayoutIdLst>
    <p:sldLayoutId id="2147484375" r:id="rId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defRPr>
      </a:lvl2pPr>
      <a:lvl3pPr algn="ctr" rtl="0" eaLnBrk="0" fontAlgn="base" hangingPunct="0">
        <a:spcBef>
          <a:spcPct val="0"/>
        </a:spcBef>
        <a:spcAft>
          <a:spcPct val="0"/>
        </a:spcAft>
        <a:defRPr sz="4400">
          <a:solidFill>
            <a:schemeClr val="tx2"/>
          </a:solidFill>
          <a:latin typeface="Arial" charset="0"/>
          <a:ea typeface="MS PGothic" pitchFamily="34" charset="-128"/>
        </a:defRPr>
      </a:lvl3pPr>
      <a:lvl4pPr algn="ctr" rtl="0" eaLnBrk="0" fontAlgn="base" hangingPunct="0">
        <a:spcBef>
          <a:spcPct val="0"/>
        </a:spcBef>
        <a:spcAft>
          <a:spcPct val="0"/>
        </a:spcAft>
        <a:defRPr sz="4400">
          <a:solidFill>
            <a:schemeClr val="tx2"/>
          </a:solidFill>
          <a:latin typeface="Arial" charset="0"/>
          <a:ea typeface="MS PGothic" pitchFamily="34" charset="-128"/>
        </a:defRPr>
      </a:lvl4pPr>
      <a:lvl5pPr algn="ctr" rtl="0" eaLnBrk="0" fontAlgn="base" hangingPunct="0">
        <a:spcBef>
          <a:spcPct val="0"/>
        </a:spcBef>
        <a:spcAft>
          <a:spcPct val="0"/>
        </a:spcAft>
        <a:defRPr sz="4400">
          <a:solidFill>
            <a:schemeClr val="tx2"/>
          </a:solidFill>
          <a:latin typeface="Arial" charset="0"/>
          <a:ea typeface="MS PGothic" pitchFamily="34" charset="-128"/>
        </a:defRPr>
      </a:lvl5pPr>
      <a:lvl6pPr marL="454175" algn="ctr" rtl="0" fontAlgn="base">
        <a:spcBef>
          <a:spcPct val="0"/>
        </a:spcBef>
        <a:spcAft>
          <a:spcPct val="0"/>
        </a:spcAft>
        <a:defRPr sz="4400">
          <a:solidFill>
            <a:schemeClr val="tx2"/>
          </a:solidFill>
          <a:latin typeface="Arial" charset="0"/>
        </a:defRPr>
      </a:lvl6pPr>
      <a:lvl7pPr marL="908353" algn="ctr" rtl="0" fontAlgn="base">
        <a:spcBef>
          <a:spcPct val="0"/>
        </a:spcBef>
        <a:spcAft>
          <a:spcPct val="0"/>
        </a:spcAft>
        <a:defRPr sz="4400">
          <a:solidFill>
            <a:schemeClr val="tx2"/>
          </a:solidFill>
          <a:latin typeface="Arial" charset="0"/>
        </a:defRPr>
      </a:lvl7pPr>
      <a:lvl8pPr marL="1362531" algn="ctr" rtl="0" fontAlgn="base">
        <a:spcBef>
          <a:spcPct val="0"/>
        </a:spcBef>
        <a:spcAft>
          <a:spcPct val="0"/>
        </a:spcAft>
        <a:defRPr sz="4400">
          <a:solidFill>
            <a:schemeClr val="tx2"/>
          </a:solidFill>
          <a:latin typeface="Arial" charset="0"/>
        </a:defRPr>
      </a:lvl8pPr>
      <a:lvl9pPr marL="1816706" algn="ctr" rtl="0" fontAlgn="base">
        <a:spcBef>
          <a:spcPct val="0"/>
        </a:spcBef>
        <a:spcAft>
          <a:spcPct val="0"/>
        </a:spcAft>
        <a:defRPr sz="4400">
          <a:solidFill>
            <a:schemeClr val="tx2"/>
          </a:solidFill>
          <a:latin typeface="Arial" charset="0"/>
        </a:defRPr>
      </a:lvl9pPr>
    </p:titleStyle>
    <p:bodyStyle>
      <a:lvl1pPr marL="340631" indent="-340631"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38035" indent="-283872" algn="l" rtl="0" eaLnBrk="0" fontAlgn="base" hangingPunct="0">
        <a:spcBef>
          <a:spcPct val="20000"/>
        </a:spcBef>
        <a:spcAft>
          <a:spcPct val="0"/>
        </a:spcAft>
        <a:buChar char="–"/>
        <a:defRPr sz="2800">
          <a:solidFill>
            <a:schemeClr val="tx1"/>
          </a:solidFill>
          <a:latin typeface="+mn-lt"/>
          <a:ea typeface="MS PGothic" pitchFamily="34" charset="-128"/>
        </a:defRPr>
      </a:lvl2pPr>
      <a:lvl3pPr marL="1135452" indent="-227084" algn="l" rtl="0" eaLnBrk="0" fontAlgn="base" hangingPunct="0">
        <a:spcBef>
          <a:spcPct val="20000"/>
        </a:spcBef>
        <a:spcAft>
          <a:spcPct val="0"/>
        </a:spcAft>
        <a:buChar char="•"/>
        <a:defRPr sz="2400">
          <a:solidFill>
            <a:schemeClr val="tx1"/>
          </a:solidFill>
          <a:latin typeface="+mn-lt"/>
          <a:ea typeface="MS PGothic" pitchFamily="34" charset="-128"/>
        </a:defRPr>
      </a:lvl3pPr>
      <a:lvl4pPr marL="1589597" indent="-227084" algn="l" rtl="0" eaLnBrk="0" fontAlgn="base" hangingPunct="0">
        <a:spcBef>
          <a:spcPct val="20000"/>
        </a:spcBef>
        <a:spcAft>
          <a:spcPct val="0"/>
        </a:spcAft>
        <a:buChar char="–"/>
        <a:defRPr sz="2000">
          <a:solidFill>
            <a:schemeClr val="tx1"/>
          </a:solidFill>
          <a:latin typeface="+mn-lt"/>
          <a:ea typeface="MS PGothic" pitchFamily="34" charset="-128"/>
        </a:defRPr>
      </a:lvl4pPr>
      <a:lvl5pPr marL="2043793" indent="-227084" algn="l" rtl="0" eaLnBrk="0" fontAlgn="base" hangingPunct="0">
        <a:spcBef>
          <a:spcPct val="20000"/>
        </a:spcBef>
        <a:spcAft>
          <a:spcPct val="0"/>
        </a:spcAft>
        <a:buChar char="»"/>
        <a:defRPr sz="2000">
          <a:solidFill>
            <a:schemeClr val="tx1"/>
          </a:solidFill>
          <a:latin typeface="+mn-lt"/>
          <a:ea typeface="MS PGothic" pitchFamily="34" charset="-128"/>
        </a:defRPr>
      </a:lvl5pPr>
      <a:lvl6pPr marL="2497973" indent="-227084" algn="l" rtl="0" fontAlgn="base">
        <a:spcBef>
          <a:spcPct val="20000"/>
        </a:spcBef>
        <a:spcAft>
          <a:spcPct val="0"/>
        </a:spcAft>
        <a:buChar char="»"/>
        <a:defRPr sz="2000">
          <a:solidFill>
            <a:schemeClr val="tx1"/>
          </a:solidFill>
          <a:latin typeface="+mn-lt"/>
        </a:defRPr>
      </a:lvl6pPr>
      <a:lvl7pPr marL="2952148" indent="-227084" algn="l" rtl="0" fontAlgn="base">
        <a:spcBef>
          <a:spcPct val="20000"/>
        </a:spcBef>
        <a:spcAft>
          <a:spcPct val="0"/>
        </a:spcAft>
        <a:buChar char="»"/>
        <a:defRPr sz="2000">
          <a:solidFill>
            <a:schemeClr val="tx1"/>
          </a:solidFill>
          <a:latin typeface="+mn-lt"/>
        </a:defRPr>
      </a:lvl7pPr>
      <a:lvl8pPr marL="3406325" indent="-227084" algn="l" rtl="0" fontAlgn="base">
        <a:spcBef>
          <a:spcPct val="20000"/>
        </a:spcBef>
        <a:spcAft>
          <a:spcPct val="0"/>
        </a:spcAft>
        <a:buChar char="»"/>
        <a:defRPr sz="2000">
          <a:solidFill>
            <a:schemeClr val="tx1"/>
          </a:solidFill>
          <a:latin typeface="+mn-lt"/>
        </a:defRPr>
      </a:lvl8pPr>
      <a:lvl9pPr marL="3860501" indent="-227084" algn="l" rtl="0" fontAlgn="base">
        <a:spcBef>
          <a:spcPct val="20000"/>
        </a:spcBef>
        <a:spcAft>
          <a:spcPct val="0"/>
        </a:spcAft>
        <a:buChar char="»"/>
        <a:defRPr sz="2000">
          <a:solidFill>
            <a:schemeClr val="tx1"/>
          </a:solidFill>
          <a:latin typeface="+mn-lt"/>
        </a:defRPr>
      </a:lvl9pPr>
    </p:bodyStyle>
    <p:otherStyle>
      <a:defPPr>
        <a:defRPr lang="en-US"/>
      </a:defPPr>
      <a:lvl1pPr marL="0" algn="l" defTabSz="908353" rtl="0" eaLnBrk="1" latinLnBrk="0" hangingPunct="1">
        <a:defRPr sz="1800" kern="1200">
          <a:solidFill>
            <a:schemeClr val="tx1"/>
          </a:solidFill>
          <a:latin typeface="+mn-lt"/>
          <a:ea typeface="+mn-ea"/>
          <a:cs typeface="+mn-cs"/>
        </a:defRPr>
      </a:lvl1pPr>
      <a:lvl2pPr marL="454175" algn="l" defTabSz="908353" rtl="0" eaLnBrk="1" latinLnBrk="0" hangingPunct="1">
        <a:defRPr sz="1800" kern="1200">
          <a:solidFill>
            <a:schemeClr val="tx1"/>
          </a:solidFill>
          <a:latin typeface="+mn-lt"/>
          <a:ea typeface="+mn-ea"/>
          <a:cs typeface="+mn-cs"/>
        </a:defRPr>
      </a:lvl2pPr>
      <a:lvl3pPr marL="908353" algn="l" defTabSz="908353" rtl="0" eaLnBrk="1" latinLnBrk="0" hangingPunct="1">
        <a:defRPr sz="1800" kern="1200">
          <a:solidFill>
            <a:schemeClr val="tx1"/>
          </a:solidFill>
          <a:latin typeface="+mn-lt"/>
          <a:ea typeface="+mn-ea"/>
          <a:cs typeface="+mn-cs"/>
        </a:defRPr>
      </a:lvl3pPr>
      <a:lvl4pPr marL="1362531" algn="l" defTabSz="908353" rtl="0" eaLnBrk="1" latinLnBrk="0" hangingPunct="1">
        <a:defRPr sz="1800" kern="1200">
          <a:solidFill>
            <a:schemeClr val="tx1"/>
          </a:solidFill>
          <a:latin typeface="+mn-lt"/>
          <a:ea typeface="+mn-ea"/>
          <a:cs typeface="+mn-cs"/>
        </a:defRPr>
      </a:lvl4pPr>
      <a:lvl5pPr marL="1816706" algn="l" defTabSz="908353" rtl="0" eaLnBrk="1" latinLnBrk="0" hangingPunct="1">
        <a:defRPr sz="1800" kern="1200">
          <a:solidFill>
            <a:schemeClr val="tx1"/>
          </a:solidFill>
          <a:latin typeface="+mn-lt"/>
          <a:ea typeface="+mn-ea"/>
          <a:cs typeface="+mn-cs"/>
        </a:defRPr>
      </a:lvl5pPr>
      <a:lvl6pPr marL="2270887" algn="l" defTabSz="908353" rtl="0" eaLnBrk="1" latinLnBrk="0" hangingPunct="1">
        <a:defRPr sz="1800" kern="1200">
          <a:solidFill>
            <a:schemeClr val="tx1"/>
          </a:solidFill>
          <a:latin typeface="+mn-lt"/>
          <a:ea typeface="+mn-ea"/>
          <a:cs typeface="+mn-cs"/>
        </a:defRPr>
      </a:lvl6pPr>
      <a:lvl7pPr marL="2725057" algn="l" defTabSz="908353" rtl="0" eaLnBrk="1" latinLnBrk="0" hangingPunct="1">
        <a:defRPr sz="1800" kern="1200">
          <a:solidFill>
            <a:schemeClr val="tx1"/>
          </a:solidFill>
          <a:latin typeface="+mn-lt"/>
          <a:ea typeface="+mn-ea"/>
          <a:cs typeface="+mn-cs"/>
        </a:defRPr>
      </a:lvl7pPr>
      <a:lvl8pPr marL="3179228" algn="l" defTabSz="908353" rtl="0" eaLnBrk="1" latinLnBrk="0" hangingPunct="1">
        <a:defRPr sz="1800" kern="1200">
          <a:solidFill>
            <a:schemeClr val="tx1"/>
          </a:solidFill>
          <a:latin typeface="+mn-lt"/>
          <a:ea typeface="+mn-ea"/>
          <a:cs typeface="+mn-cs"/>
        </a:defRPr>
      </a:lvl8pPr>
      <a:lvl9pPr marL="3633412" algn="l" defTabSz="908353"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1394" y="140140"/>
            <a:ext cx="8221212" cy="946839"/>
          </a:xfrm>
          <a:prstGeom prst="rect">
            <a:avLst/>
          </a:prstGeom>
        </p:spPr>
        <p:txBody>
          <a:bodyPr vert="horz" lIns="88528" tIns="44266" rIns="88528" bIns="44266"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61394" y="1245709"/>
            <a:ext cx="8221212" cy="5102087"/>
          </a:xfrm>
          <a:prstGeom prst="rect">
            <a:avLst/>
          </a:prstGeom>
        </p:spPr>
        <p:txBody>
          <a:bodyPr vert="horz" lIns="88528" tIns="44266" rIns="88528" bIns="4426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3206375761"/>
      </p:ext>
    </p:extLst>
  </p:cSld>
  <p:clrMap bg1="lt1" tx1="dk1" bg2="lt2" tx2="dk2" accent1="accent1" accent2="accent2" accent3="accent3" accent4="accent4" accent5="accent5" accent6="accent6" hlink="hlink" folHlink="folHlink"/>
  <p:sldLayoutIdLst>
    <p:sldLayoutId id="2147484377" r:id="rId1"/>
  </p:sldLayoutIdLst>
  <p:timing>
    <p:tnLst>
      <p:par>
        <p:cTn id="1" dur="indefinite" restart="never" nodeType="tmRoot"/>
      </p:par>
    </p:tnLst>
  </p:timing>
  <p:txStyles>
    <p:titleStyle>
      <a:lvl1pPr algn="l" defTabSz="88658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21646" indent="-221646" algn="l" defTabSz="886580" rtl="0" eaLnBrk="1" latinLnBrk="0" hangingPunct="1">
        <a:lnSpc>
          <a:spcPct val="90000"/>
        </a:lnSpc>
        <a:spcBef>
          <a:spcPts val="1000"/>
        </a:spcBef>
        <a:buClr>
          <a:schemeClr val="accent3"/>
        </a:buClr>
        <a:buFont typeface="Arial" panose="020B0604020202020204" pitchFamily="34" charset="0"/>
        <a:buChar char="•"/>
        <a:defRPr sz="2400" kern="1200">
          <a:solidFill>
            <a:schemeClr val="tx1"/>
          </a:solidFill>
          <a:latin typeface="+mn-lt"/>
          <a:ea typeface="+mn-ea"/>
          <a:cs typeface="+mn-cs"/>
        </a:defRPr>
      </a:lvl1pPr>
      <a:lvl2pPr marL="664955" indent="-221646" algn="l" defTabSz="886580"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mn-lt"/>
          <a:ea typeface="+mn-ea"/>
          <a:cs typeface="+mn-cs"/>
        </a:defRPr>
      </a:lvl2pPr>
      <a:lvl3pPr marL="1108232" indent="-221646" algn="l" defTabSz="88658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551494" indent="-221646" algn="l" defTabSz="886580" rtl="0" eaLnBrk="1" latinLnBrk="0" hangingPunct="1">
        <a:lnSpc>
          <a:spcPct val="90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1994807" indent="-221646" algn="l" defTabSz="886580" rtl="0" eaLnBrk="1" latinLnBrk="0" hangingPunct="1">
        <a:lnSpc>
          <a:spcPct val="90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2438105" indent="-221646" algn="l" defTabSz="8865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881389" indent="-221646" algn="l" defTabSz="8865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324688" indent="-221646" algn="l" defTabSz="8865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767975" indent="-221646" algn="l" defTabSz="8865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86580" rtl="0" eaLnBrk="1" latinLnBrk="0" hangingPunct="1">
        <a:defRPr sz="1800" kern="1200">
          <a:solidFill>
            <a:schemeClr val="tx1"/>
          </a:solidFill>
          <a:latin typeface="+mn-lt"/>
          <a:ea typeface="+mn-ea"/>
          <a:cs typeface="+mn-cs"/>
        </a:defRPr>
      </a:lvl1pPr>
      <a:lvl2pPr marL="443285" algn="l" defTabSz="886580" rtl="0" eaLnBrk="1" latinLnBrk="0" hangingPunct="1">
        <a:defRPr sz="1800" kern="1200">
          <a:solidFill>
            <a:schemeClr val="tx1"/>
          </a:solidFill>
          <a:latin typeface="+mn-lt"/>
          <a:ea typeface="+mn-ea"/>
          <a:cs typeface="+mn-cs"/>
        </a:defRPr>
      </a:lvl2pPr>
      <a:lvl3pPr marL="886580" algn="l" defTabSz="886580" rtl="0" eaLnBrk="1" latinLnBrk="0" hangingPunct="1">
        <a:defRPr sz="1800" kern="1200">
          <a:solidFill>
            <a:schemeClr val="tx1"/>
          </a:solidFill>
          <a:latin typeface="+mn-lt"/>
          <a:ea typeface="+mn-ea"/>
          <a:cs typeface="+mn-cs"/>
        </a:defRPr>
      </a:lvl3pPr>
      <a:lvl4pPr marL="1329878" algn="l" defTabSz="886580" rtl="0" eaLnBrk="1" latinLnBrk="0" hangingPunct="1">
        <a:defRPr sz="1800" kern="1200">
          <a:solidFill>
            <a:schemeClr val="tx1"/>
          </a:solidFill>
          <a:latin typeface="+mn-lt"/>
          <a:ea typeface="+mn-ea"/>
          <a:cs typeface="+mn-cs"/>
        </a:defRPr>
      </a:lvl4pPr>
      <a:lvl5pPr marL="1773161" algn="l" defTabSz="886580" rtl="0" eaLnBrk="1" latinLnBrk="0" hangingPunct="1">
        <a:defRPr sz="1800" kern="1200">
          <a:solidFill>
            <a:schemeClr val="tx1"/>
          </a:solidFill>
          <a:latin typeface="+mn-lt"/>
          <a:ea typeface="+mn-ea"/>
          <a:cs typeface="+mn-cs"/>
        </a:defRPr>
      </a:lvl5pPr>
      <a:lvl6pPr marL="2216463" algn="l" defTabSz="886580" rtl="0" eaLnBrk="1" latinLnBrk="0" hangingPunct="1">
        <a:defRPr sz="1800" kern="1200">
          <a:solidFill>
            <a:schemeClr val="tx1"/>
          </a:solidFill>
          <a:latin typeface="+mn-lt"/>
          <a:ea typeface="+mn-ea"/>
          <a:cs typeface="+mn-cs"/>
        </a:defRPr>
      </a:lvl6pPr>
      <a:lvl7pPr marL="2659734" algn="l" defTabSz="886580" rtl="0" eaLnBrk="1" latinLnBrk="0" hangingPunct="1">
        <a:defRPr sz="1800" kern="1200">
          <a:solidFill>
            <a:schemeClr val="tx1"/>
          </a:solidFill>
          <a:latin typeface="+mn-lt"/>
          <a:ea typeface="+mn-ea"/>
          <a:cs typeface="+mn-cs"/>
        </a:defRPr>
      </a:lvl7pPr>
      <a:lvl8pPr marL="3103031" algn="l" defTabSz="886580" rtl="0" eaLnBrk="1" latinLnBrk="0" hangingPunct="1">
        <a:defRPr sz="1800" kern="1200">
          <a:solidFill>
            <a:schemeClr val="tx1"/>
          </a:solidFill>
          <a:latin typeface="+mn-lt"/>
          <a:ea typeface="+mn-ea"/>
          <a:cs typeface="+mn-cs"/>
        </a:defRPr>
      </a:lvl8pPr>
      <a:lvl9pPr marL="3546328" algn="l" defTabSz="8865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81C57"/>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76250" y="274715"/>
            <a:ext cx="8229600" cy="523875"/>
          </a:xfrm>
          <a:prstGeom prst="rect">
            <a:avLst/>
          </a:prstGeom>
          <a:noFill/>
          <a:ln w="9525">
            <a:noFill/>
            <a:miter lim="800000"/>
            <a:headEnd/>
            <a:tailEnd/>
          </a:ln>
        </p:spPr>
        <p:txBody>
          <a:bodyPr vert="horz" wrap="square" lIns="90432" tIns="45223" rIns="90432" bIns="45223" numCol="1" anchor="ctr" anchorCtr="0" compatLnSpc="1">
            <a:prstTxWarp prst="textNoShape">
              <a:avLst/>
            </a:prstTxWarp>
          </a:bodyPr>
          <a:lstStyle/>
          <a:p>
            <a:pPr lvl="0"/>
            <a:r>
              <a:rPr lang="en-US" smtClean="0"/>
              <a:t>Click to edit Master title style</a:t>
            </a:r>
          </a:p>
        </p:txBody>
      </p:sp>
      <p:sp>
        <p:nvSpPr>
          <p:cNvPr id="2051" name="Rectangle 9"/>
          <p:cNvSpPr>
            <a:spLocks noGrp="1" noChangeArrowheads="1"/>
          </p:cNvSpPr>
          <p:nvPr>
            <p:ph type="body" idx="1"/>
          </p:nvPr>
        </p:nvSpPr>
        <p:spPr bwMode="auto">
          <a:xfrm>
            <a:off x="447675" y="1001790"/>
            <a:ext cx="8229600" cy="5419725"/>
          </a:xfrm>
          <a:prstGeom prst="rect">
            <a:avLst/>
          </a:prstGeom>
          <a:noFill/>
          <a:ln w="9525">
            <a:noFill/>
            <a:miter lim="800000"/>
            <a:headEnd/>
            <a:tailEnd/>
          </a:ln>
        </p:spPr>
        <p:txBody>
          <a:bodyPr vert="horz" wrap="square" lIns="90432" tIns="45223" rIns="90432" bIns="45223" numCol="1" anchor="t" anchorCtr="0" compatLnSpc="1">
            <a:prstTxWarp prst="textNoShape">
              <a:avLst/>
            </a:prstTxWarp>
          </a:bodyPr>
          <a:lstStyle/>
          <a:p>
            <a:pPr lvl="0"/>
            <a:r>
              <a:rPr lang="en-US" smtClean="0"/>
              <a:t>Click to edit Master text style</a:t>
            </a:r>
          </a:p>
          <a:p>
            <a:pPr lvl="1"/>
            <a:r>
              <a:rPr lang="en-US" smtClean="0"/>
              <a:t>Second level</a:t>
            </a:r>
          </a:p>
          <a:p>
            <a:pPr lvl="2"/>
            <a:r>
              <a:rPr lang="en-US" smtClean="0"/>
              <a:t>Third level</a:t>
            </a:r>
          </a:p>
          <a:p>
            <a:pPr lvl="3"/>
            <a:r>
              <a:rPr lang="en-US" smtClean="0"/>
              <a:t>Fourth level</a:t>
            </a:r>
          </a:p>
          <a:p>
            <a:pPr lvl="4"/>
            <a:r>
              <a:rPr lang="en-US" smtClean="0"/>
              <a:t>Fifth level</a:t>
            </a:r>
          </a:p>
          <a:p>
            <a:pPr lvl="4"/>
            <a:endParaRPr lang="en-US" smtClean="0"/>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200" b="1">
          <a:solidFill>
            <a:schemeClr val="bg1"/>
          </a:solidFill>
          <a:latin typeface="Arial" pitchFamily="34" charset="0"/>
          <a:ea typeface="+mj-ea"/>
          <a:cs typeface="+mj-cs"/>
        </a:defRPr>
      </a:lvl1pPr>
      <a:lvl2pPr algn="l" rtl="0" eaLnBrk="0" fontAlgn="base" hangingPunct="0">
        <a:spcBef>
          <a:spcPct val="0"/>
        </a:spcBef>
        <a:spcAft>
          <a:spcPct val="0"/>
        </a:spcAft>
        <a:defRPr sz="3200" b="1">
          <a:solidFill>
            <a:schemeClr val="bg1"/>
          </a:solidFill>
          <a:latin typeface="Arial" pitchFamily="34" charset="0"/>
        </a:defRPr>
      </a:lvl2pPr>
      <a:lvl3pPr algn="l" rtl="0" eaLnBrk="0" fontAlgn="base" hangingPunct="0">
        <a:spcBef>
          <a:spcPct val="0"/>
        </a:spcBef>
        <a:spcAft>
          <a:spcPct val="0"/>
        </a:spcAft>
        <a:defRPr sz="3200" b="1">
          <a:solidFill>
            <a:schemeClr val="bg1"/>
          </a:solidFill>
          <a:latin typeface="Arial" pitchFamily="34" charset="0"/>
        </a:defRPr>
      </a:lvl3pPr>
      <a:lvl4pPr algn="l" rtl="0" eaLnBrk="0" fontAlgn="base" hangingPunct="0">
        <a:spcBef>
          <a:spcPct val="0"/>
        </a:spcBef>
        <a:spcAft>
          <a:spcPct val="0"/>
        </a:spcAft>
        <a:defRPr sz="3200" b="1">
          <a:solidFill>
            <a:schemeClr val="bg1"/>
          </a:solidFill>
          <a:latin typeface="Arial" pitchFamily="34" charset="0"/>
        </a:defRPr>
      </a:lvl4pPr>
      <a:lvl5pPr algn="l" rtl="0" eaLnBrk="0" fontAlgn="base" hangingPunct="0">
        <a:spcBef>
          <a:spcPct val="0"/>
        </a:spcBef>
        <a:spcAft>
          <a:spcPct val="0"/>
        </a:spcAft>
        <a:defRPr sz="3200" b="1">
          <a:solidFill>
            <a:schemeClr val="bg1"/>
          </a:solidFill>
          <a:latin typeface="Arial" pitchFamily="34" charset="0"/>
        </a:defRPr>
      </a:lvl5pPr>
      <a:lvl6pPr marL="452276" algn="l" rtl="0" fontAlgn="base">
        <a:spcBef>
          <a:spcPct val="0"/>
        </a:spcBef>
        <a:spcAft>
          <a:spcPct val="0"/>
        </a:spcAft>
        <a:defRPr sz="3200">
          <a:solidFill>
            <a:schemeClr val="bg1"/>
          </a:solidFill>
          <a:latin typeface="Helvetica" pitchFamily="34" charset="0"/>
        </a:defRPr>
      </a:lvl6pPr>
      <a:lvl7pPr marL="904567" algn="l" rtl="0" fontAlgn="base">
        <a:spcBef>
          <a:spcPct val="0"/>
        </a:spcBef>
        <a:spcAft>
          <a:spcPct val="0"/>
        </a:spcAft>
        <a:defRPr sz="3200">
          <a:solidFill>
            <a:schemeClr val="bg1"/>
          </a:solidFill>
          <a:latin typeface="Helvetica" pitchFamily="34" charset="0"/>
        </a:defRPr>
      </a:lvl7pPr>
      <a:lvl8pPr marL="1356847" algn="l" rtl="0" fontAlgn="base">
        <a:spcBef>
          <a:spcPct val="0"/>
        </a:spcBef>
        <a:spcAft>
          <a:spcPct val="0"/>
        </a:spcAft>
        <a:defRPr sz="3200">
          <a:solidFill>
            <a:schemeClr val="bg1"/>
          </a:solidFill>
          <a:latin typeface="Helvetica" pitchFamily="34" charset="0"/>
        </a:defRPr>
      </a:lvl8pPr>
      <a:lvl9pPr marL="1809136" algn="l" rtl="0" fontAlgn="base">
        <a:spcBef>
          <a:spcPct val="0"/>
        </a:spcBef>
        <a:spcAft>
          <a:spcPct val="0"/>
        </a:spcAft>
        <a:defRPr sz="3200">
          <a:solidFill>
            <a:schemeClr val="bg1"/>
          </a:solidFill>
          <a:latin typeface="Helvetica" pitchFamily="34" charset="0"/>
        </a:defRPr>
      </a:lvl9pPr>
    </p:titleStyle>
    <p:bodyStyle>
      <a:lvl1pPr marL="338724" indent="-338724" algn="l" rtl="0" eaLnBrk="0" fontAlgn="base" hangingPunct="0">
        <a:spcBef>
          <a:spcPct val="20000"/>
        </a:spcBef>
        <a:spcAft>
          <a:spcPct val="0"/>
        </a:spcAft>
        <a:buClr>
          <a:schemeClr val="bg1"/>
        </a:buClr>
        <a:buFont typeface="Wingdings" pitchFamily="2" charset="2"/>
        <a:buChar char="§"/>
        <a:defRPr sz="2400">
          <a:solidFill>
            <a:schemeClr val="bg1"/>
          </a:solidFill>
          <a:latin typeface="+mn-lt"/>
          <a:ea typeface="+mn-ea"/>
          <a:cs typeface="+mn-cs"/>
        </a:defRPr>
      </a:lvl1pPr>
      <a:lvl2pPr marL="338724" indent="-225292" algn="l" rtl="0" eaLnBrk="0" fontAlgn="base" hangingPunct="0">
        <a:spcBef>
          <a:spcPct val="20000"/>
        </a:spcBef>
        <a:spcAft>
          <a:spcPct val="0"/>
        </a:spcAft>
        <a:buClr>
          <a:schemeClr val="bg1"/>
        </a:buClr>
        <a:buFont typeface="Wingdings" pitchFamily="2" charset="2"/>
        <a:buChar char="§"/>
        <a:defRPr sz="2000">
          <a:solidFill>
            <a:schemeClr val="bg1"/>
          </a:solidFill>
          <a:latin typeface="+mn-lt"/>
        </a:defRPr>
      </a:lvl2pPr>
      <a:lvl3pPr marL="734166" indent="-282007" algn="l" rtl="0" eaLnBrk="0" fontAlgn="base" hangingPunct="0">
        <a:spcBef>
          <a:spcPct val="20000"/>
        </a:spcBef>
        <a:spcAft>
          <a:spcPct val="0"/>
        </a:spcAft>
        <a:buClr>
          <a:schemeClr val="bg1"/>
        </a:buClr>
        <a:buFont typeface="Wingdings" pitchFamily="2" charset="2"/>
        <a:buChar char="§"/>
        <a:defRPr>
          <a:solidFill>
            <a:schemeClr val="bg1"/>
          </a:solidFill>
          <a:latin typeface="+mn-lt"/>
        </a:defRPr>
      </a:lvl3pPr>
      <a:lvl4pPr marL="1016167" indent="-168568" algn="l" rtl="0" eaLnBrk="0" fontAlgn="base" hangingPunct="0">
        <a:spcBef>
          <a:spcPct val="20000"/>
        </a:spcBef>
        <a:spcAft>
          <a:spcPct val="0"/>
        </a:spcAft>
        <a:buClr>
          <a:schemeClr val="bg1"/>
        </a:buClr>
        <a:buFont typeface="Wingdings" pitchFamily="2" charset="2"/>
        <a:buChar char="§"/>
        <a:defRPr sz="1600">
          <a:solidFill>
            <a:schemeClr val="bg1"/>
          </a:solidFill>
          <a:latin typeface="+mn-lt"/>
        </a:defRPr>
      </a:lvl4pPr>
      <a:lvl5pPr marL="1356469" indent="-225292" algn="l" rtl="0" eaLnBrk="0" fontAlgn="base" hangingPunct="0">
        <a:spcBef>
          <a:spcPct val="20000"/>
        </a:spcBef>
        <a:spcAft>
          <a:spcPct val="0"/>
        </a:spcAft>
        <a:buClr>
          <a:schemeClr val="bg1"/>
        </a:buClr>
        <a:buFont typeface="Wingdings" pitchFamily="2" charset="2"/>
        <a:buChar char="§"/>
        <a:defRPr sz="1400">
          <a:solidFill>
            <a:schemeClr val="bg1"/>
          </a:solidFill>
          <a:latin typeface="+mn-lt"/>
        </a:defRPr>
      </a:lvl5pPr>
      <a:lvl6pPr marL="1809136" indent="-226138" algn="l" rtl="0" fontAlgn="base">
        <a:spcBef>
          <a:spcPct val="20000"/>
        </a:spcBef>
        <a:spcAft>
          <a:spcPct val="0"/>
        </a:spcAft>
        <a:buSzPct val="80000"/>
        <a:buFont typeface="Arial" charset="0"/>
        <a:buChar char="»"/>
        <a:defRPr sz="1400">
          <a:solidFill>
            <a:srgbClr val="777777"/>
          </a:solidFill>
          <a:latin typeface="+mn-lt"/>
        </a:defRPr>
      </a:lvl6pPr>
      <a:lvl7pPr marL="2261418" indent="-226138" algn="l" rtl="0" fontAlgn="base">
        <a:spcBef>
          <a:spcPct val="20000"/>
        </a:spcBef>
        <a:spcAft>
          <a:spcPct val="0"/>
        </a:spcAft>
        <a:buSzPct val="80000"/>
        <a:buFont typeface="Arial" charset="0"/>
        <a:buChar char="»"/>
        <a:defRPr sz="1400">
          <a:solidFill>
            <a:srgbClr val="777777"/>
          </a:solidFill>
          <a:latin typeface="+mn-lt"/>
        </a:defRPr>
      </a:lvl7pPr>
      <a:lvl8pPr marL="2713689" indent="-226138" algn="l" rtl="0" fontAlgn="base">
        <a:spcBef>
          <a:spcPct val="20000"/>
        </a:spcBef>
        <a:spcAft>
          <a:spcPct val="0"/>
        </a:spcAft>
        <a:buSzPct val="80000"/>
        <a:buFont typeface="Arial" charset="0"/>
        <a:buChar char="»"/>
        <a:defRPr sz="1400">
          <a:solidFill>
            <a:srgbClr val="777777"/>
          </a:solidFill>
          <a:latin typeface="+mn-lt"/>
        </a:defRPr>
      </a:lvl8pPr>
      <a:lvl9pPr marL="3165979" indent="-226138" algn="l" rtl="0" fontAlgn="base">
        <a:spcBef>
          <a:spcPct val="20000"/>
        </a:spcBef>
        <a:spcAft>
          <a:spcPct val="0"/>
        </a:spcAft>
        <a:buSzPct val="80000"/>
        <a:buFont typeface="Arial" charset="0"/>
        <a:buChar char="»"/>
        <a:defRPr sz="1400">
          <a:solidFill>
            <a:srgbClr val="777777"/>
          </a:solidFill>
          <a:latin typeface="+mn-lt"/>
        </a:defRPr>
      </a:lvl9pPr>
    </p:bodyStyle>
    <p:otherStyle>
      <a:defPPr>
        <a:defRPr lang="en-US"/>
      </a:defPPr>
      <a:lvl1pPr marL="0" algn="l" defTabSz="904567" rtl="0" eaLnBrk="1" latinLnBrk="0" hangingPunct="1">
        <a:defRPr sz="1800" kern="1200">
          <a:solidFill>
            <a:schemeClr val="tx1"/>
          </a:solidFill>
          <a:latin typeface="+mn-lt"/>
          <a:ea typeface="+mn-ea"/>
          <a:cs typeface="+mn-cs"/>
        </a:defRPr>
      </a:lvl1pPr>
      <a:lvl2pPr marL="452276" algn="l" defTabSz="904567" rtl="0" eaLnBrk="1" latinLnBrk="0" hangingPunct="1">
        <a:defRPr sz="1800" kern="1200">
          <a:solidFill>
            <a:schemeClr val="tx1"/>
          </a:solidFill>
          <a:latin typeface="+mn-lt"/>
          <a:ea typeface="+mn-ea"/>
          <a:cs typeface="+mn-cs"/>
        </a:defRPr>
      </a:lvl2pPr>
      <a:lvl3pPr marL="904567" algn="l" defTabSz="904567" rtl="0" eaLnBrk="1" latinLnBrk="0" hangingPunct="1">
        <a:defRPr sz="1800" kern="1200">
          <a:solidFill>
            <a:schemeClr val="tx1"/>
          </a:solidFill>
          <a:latin typeface="+mn-lt"/>
          <a:ea typeface="+mn-ea"/>
          <a:cs typeface="+mn-cs"/>
        </a:defRPr>
      </a:lvl3pPr>
      <a:lvl4pPr marL="1356847" algn="l" defTabSz="904567" rtl="0" eaLnBrk="1" latinLnBrk="0" hangingPunct="1">
        <a:defRPr sz="1800" kern="1200">
          <a:solidFill>
            <a:schemeClr val="tx1"/>
          </a:solidFill>
          <a:latin typeface="+mn-lt"/>
          <a:ea typeface="+mn-ea"/>
          <a:cs typeface="+mn-cs"/>
        </a:defRPr>
      </a:lvl4pPr>
      <a:lvl5pPr marL="1809136" algn="l" defTabSz="904567" rtl="0" eaLnBrk="1" latinLnBrk="0" hangingPunct="1">
        <a:defRPr sz="1800" kern="1200">
          <a:solidFill>
            <a:schemeClr val="tx1"/>
          </a:solidFill>
          <a:latin typeface="+mn-lt"/>
          <a:ea typeface="+mn-ea"/>
          <a:cs typeface="+mn-cs"/>
        </a:defRPr>
      </a:lvl5pPr>
      <a:lvl6pPr marL="2261418" algn="l" defTabSz="904567" rtl="0" eaLnBrk="1" latinLnBrk="0" hangingPunct="1">
        <a:defRPr sz="1800" kern="1200">
          <a:solidFill>
            <a:schemeClr val="tx1"/>
          </a:solidFill>
          <a:latin typeface="+mn-lt"/>
          <a:ea typeface="+mn-ea"/>
          <a:cs typeface="+mn-cs"/>
        </a:defRPr>
      </a:lvl6pPr>
      <a:lvl7pPr marL="2713689" algn="l" defTabSz="904567" rtl="0" eaLnBrk="1" latinLnBrk="0" hangingPunct="1">
        <a:defRPr sz="1800" kern="1200">
          <a:solidFill>
            <a:schemeClr val="tx1"/>
          </a:solidFill>
          <a:latin typeface="+mn-lt"/>
          <a:ea typeface="+mn-ea"/>
          <a:cs typeface="+mn-cs"/>
        </a:defRPr>
      </a:lvl7pPr>
      <a:lvl8pPr marL="3165979" algn="l" defTabSz="904567" rtl="0" eaLnBrk="1" latinLnBrk="0" hangingPunct="1">
        <a:defRPr sz="1800" kern="1200">
          <a:solidFill>
            <a:schemeClr val="tx1"/>
          </a:solidFill>
          <a:latin typeface="+mn-lt"/>
          <a:ea typeface="+mn-ea"/>
          <a:cs typeface="+mn-cs"/>
        </a:defRPr>
      </a:lvl8pPr>
      <a:lvl9pPr marL="3618266" algn="l" defTabSz="904567"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312"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84166" tIns="42107" rIns="84166" bIns="42107" numCol="1" anchor="ctr" anchorCtr="0" compatLnSpc="1">
            <a:prstTxWarp prst="textNoShape">
              <a:avLst/>
            </a:prstTxWarp>
          </a:bodyPr>
          <a:lstStyle/>
          <a:p>
            <a:pPr lvl="0"/>
            <a:r>
              <a:rPr lang="en-US" smtClean="0"/>
              <a:t>Click to edit Master title style</a:t>
            </a:r>
          </a:p>
        </p:txBody>
      </p:sp>
      <p:sp>
        <p:nvSpPr>
          <p:cNvPr id="18435" name="Text Placeholder 2"/>
          <p:cNvSpPr>
            <a:spLocks noGrp="1"/>
          </p:cNvSpPr>
          <p:nvPr>
            <p:ph type="body" idx="1"/>
          </p:nvPr>
        </p:nvSpPr>
        <p:spPr bwMode="auto">
          <a:xfrm>
            <a:off x="457312" y="1600203"/>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84166" tIns="42107" rIns="84166" bIns="4210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7226"/>
            <a:ext cx="2133600" cy="365125"/>
          </a:xfrm>
          <a:prstGeom prst="rect">
            <a:avLst/>
          </a:prstGeom>
        </p:spPr>
        <p:txBody>
          <a:bodyPr vert="horz" wrap="square" lIns="84166" tIns="42107" rIns="84166" bIns="42107" numCol="1" anchor="ctr" anchorCtr="0" compatLnSpc="1">
            <a:prstTxWarp prst="textNoShape">
              <a:avLst/>
            </a:prstTxWarp>
          </a:bodyPr>
          <a:lstStyle>
            <a:lvl1pPr defTabSz="767673" hangingPunct="1">
              <a:lnSpc>
                <a:spcPct val="100000"/>
              </a:lnSpc>
              <a:buClrTx/>
              <a:buSzTx/>
              <a:defRPr sz="1200" b="0">
                <a:solidFill>
                  <a:srgbClr val="898989"/>
                </a:solidFill>
                <a:latin typeface="Calibri" pitchFamily="34" charset="0"/>
              </a:defRPr>
            </a:lvl1pPr>
          </a:lstStyle>
          <a:p>
            <a:pPr>
              <a:buFont typeface="Times New Roman" pitchFamily="16" charset="0"/>
              <a:buNone/>
              <a:defRPr/>
            </a:pPr>
            <a:fld id="{04F42493-CDF5-480D-A1F6-E91AD457E548}" type="datetimeFigureOut">
              <a:rPr lang="en-US" smtClean="0"/>
              <a:pPr>
                <a:buFont typeface="Times New Roman" pitchFamily="16" charset="0"/>
                <a:buNone/>
                <a:defRPr/>
              </a:pPr>
              <a:t>10/8/2015</a:t>
            </a:fld>
            <a:endParaRPr lang="en-US" dirty="0"/>
          </a:p>
        </p:txBody>
      </p:sp>
      <p:sp>
        <p:nvSpPr>
          <p:cNvPr id="5" name="Footer Placeholder 4"/>
          <p:cNvSpPr>
            <a:spLocks noGrp="1"/>
          </p:cNvSpPr>
          <p:nvPr>
            <p:ph type="ftr" sz="quarter" idx="3"/>
          </p:nvPr>
        </p:nvSpPr>
        <p:spPr>
          <a:xfrm>
            <a:off x="3124200" y="6357226"/>
            <a:ext cx="2895600" cy="365125"/>
          </a:xfrm>
          <a:prstGeom prst="rect">
            <a:avLst/>
          </a:prstGeom>
        </p:spPr>
        <p:txBody>
          <a:bodyPr vert="horz" wrap="square" lIns="84166" tIns="42107" rIns="84166" bIns="42107" numCol="1" anchor="ctr" anchorCtr="0" compatLnSpc="1">
            <a:prstTxWarp prst="textNoShape">
              <a:avLst/>
            </a:prstTxWarp>
          </a:bodyPr>
          <a:lstStyle>
            <a:lvl1pPr algn="ctr" defTabSz="767673" hangingPunct="1">
              <a:lnSpc>
                <a:spcPct val="100000"/>
              </a:lnSpc>
              <a:buClrTx/>
              <a:buSzTx/>
              <a:defRPr sz="1200" b="0">
                <a:solidFill>
                  <a:srgbClr val="898989"/>
                </a:solidFill>
                <a:latin typeface="Calibri" pitchFamily="34" charset="0"/>
              </a:defRPr>
            </a:lvl1pPr>
          </a:lstStyle>
          <a:p>
            <a:pPr>
              <a:buFont typeface="Times New Roman" pitchFamily="16" charset="0"/>
              <a:buNone/>
              <a:defRPr/>
            </a:pPr>
            <a:endParaRPr lang="en-US" dirty="0"/>
          </a:p>
        </p:txBody>
      </p:sp>
      <p:sp>
        <p:nvSpPr>
          <p:cNvPr id="6" name="Slide Number Placeholder 5"/>
          <p:cNvSpPr>
            <a:spLocks noGrp="1"/>
          </p:cNvSpPr>
          <p:nvPr>
            <p:ph type="sldNum" sz="quarter" idx="4"/>
          </p:nvPr>
        </p:nvSpPr>
        <p:spPr>
          <a:xfrm>
            <a:off x="6553200" y="6357226"/>
            <a:ext cx="2133600" cy="365125"/>
          </a:xfrm>
          <a:prstGeom prst="rect">
            <a:avLst/>
          </a:prstGeom>
        </p:spPr>
        <p:txBody>
          <a:bodyPr vert="horz" wrap="square" lIns="84166" tIns="42107" rIns="84166" bIns="42107" numCol="1" anchor="ctr" anchorCtr="0" compatLnSpc="1">
            <a:prstTxWarp prst="textNoShape">
              <a:avLst/>
            </a:prstTxWarp>
          </a:bodyPr>
          <a:lstStyle>
            <a:lvl1pPr algn="r" defTabSz="767673" hangingPunct="1">
              <a:lnSpc>
                <a:spcPct val="100000"/>
              </a:lnSpc>
              <a:buClrTx/>
              <a:buSzTx/>
              <a:defRPr sz="1200" b="0">
                <a:solidFill>
                  <a:srgbClr val="898989"/>
                </a:solidFill>
                <a:latin typeface="Calibri" pitchFamily="34" charset="0"/>
              </a:defRPr>
            </a:lvl1pPr>
          </a:lstStyle>
          <a:p>
            <a:pPr>
              <a:buFont typeface="Times New Roman" pitchFamily="16" charset="0"/>
              <a:buNone/>
              <a:defRPr/>
            </a:pPr>
            <a:fld id="{DCF2C8AA-DFCB-46C4-985B-20A6E3FB6EC9}" type="slidenum">
              <a:rPr lang="en-US" smtClean="0"/>
              <a:pPr>
                <a:buFont typeface="Times New Roman" pitchFamily="16" charset="0"/>
                <a:buNone/>
                <a:defRPr/>
              </a:pPr>
              <a:t>‹#›</a:t>
            </a:fld>
            <a:endParaRPr lang="en-US" dirty="0"/>
          </a:p>
        </p:txBody>
      </p:sp>
    </p:spTree>
  </p:cSld>
  <p:clrMap bg1="lt1" tx1="dk1" bg2="lt2" tx2="dk2" accent1="accent1" accent2="accent2" accent3="accent3" accent4="accent4" accent5="accent5" accent6="accent6" hlink="hlink" folHlink="folHlink"/>
  <p:sldLayoutIdLst>
    <p:sldLayoutId id="2147484380" r:id="rId1"/>
  </p:sldLayoutIdLst>
  <p:txStyles>
    <p:titleStyle>
      <a:lvl1pPr algn="ctr" defTabSz="843129" rtl="0" eaLnBrk="0" fontAlgn="base" hangingPunct="0">
        <a:spcBef>
          <a:spcPct val="0"/>
        </a:spcBef>
        <a:spcAft>
          <a:spcPct val="0"/>
        </a:spcAft>
        <a:defRPr sz="4400" kern="1200">
          <a:solidFill>
            <a:schemeClr val="tx1"/>
          </a:solidFill>
          <a:latin typeface="+mj-lt"/>
          <a:ea typeface="+mj-ea"/>
          <a:cs typeface="+mj-cs"/>
        </a:defRPr>
      </a:lvl1pPr>
      <a:lvl2pPr algn="ctr" defTabSz="843129" rtl="0" eaLnBrk="0" fontAlgn="base" hangingPunct="0">
        <a:spcBef>
          <a:spcPct val="0"/>
        </a:spcBef>
        <a:spcAft>
          <a:spcPct val="0"/>
        </a:spcAft>
        <a:defRPr sz="4400">
          <a:solidFill>
            <a:schemeClr val="tx1"/>
          </a:solidFill>
          <a:latin typeface="Calibri" pitchFamily="34" charset="0"/>
        </a:defRPr>
      </a:lvl2pPr>
      <a:lvl3pPr algn="ctr" defTabSz="843129" rtl="0" eaLnBrk="0" fontAlgn="base" hangingPunct="0">
        <a:spcBef>
          <a:spcPct val="0"/>
        </a:spcBef>
        <a:spcAft>
          <a:spcPct val="0"/>
        </a:spcAft>
        <a:defRPr sz="4400">
          <a:solidFill>
            <a:schemeClr val="tx1"/>
          </a:solidFill>
          <a:latin typeface="Calibri" pitchFamily="34" charset="0"/>
        </a:defRPr>
      </a:lvl3pPr>
      <a:lvl4pPr algn="ctr" defTabSz="843129" rtl="0" eaLnBrk="0" fontAlgn="base" hangingPunct="0">
        <a:spcBef>
          <a:spcPct val="0"/>
        </a:spcBef>
        <a:spcAft>
          <a:spcPct val="0"/>
        </a:spcAft>
        <a:defRPr sz="4400">
          <a:solidFill>
            <a:schemeClr val="tx1"/>
          </a:solidFill>
          <a:latin typeface="Calibri" pitchFamily="34" charset="0"/>
        </a:defRPr>
      </a:lvl4pPr>
      <a:lvl5pPr algn="ctr" defTabSz="843129" rtl="0" eaLnBrk="0" fontAlgn="base" hangingPunct="0">
        <a:spcBef>
          <a:spcPct val="0"/>
        </a:spcBef>
        <a:spcAft>
          <a:spcPct val="0"/>
        </a:spcAft>
        <a:defRPr sz="4400">
          <a:solidFill>
            <a:schemeClr val="tx1"/>
          </a:solidFill>
          <a:latin typeface="Calibri" pitchFamily="34" charset="0"/>
        </a:defRPr>
      </a:lvl5pPr>
      <a:lvl6pPr marL="423032" algn="ctr" defTabSz="843129" rtl="0" fontAlgn="base">
        <a:spcBef>
          <a:spcPct val="0"/>
        </a:spcBef>
        <a:spcAft>
          <a:spcPct val="0"/>
        </a:spcAft>
        <a:defRPr sz="4400">
          <a:solidFill>
            <a:schemeClr val="tx1"/>
          </a:solidFill>
          <a:latin typeface="Calibri" pitchFamily="34" charset="0"/>
        </a:defRPr>
      </a:lvl6pPr>
      <a:lvl7pPr marL="846078" algn="ctr" defTabSz="843129" rtl="0" fontAlgn="base">
        <a:spcBef>
          <a:spcPct val="0"/>
        </a:spcBef>
        <a:spcAft>
          <a:spcPct val="0"/>
        </a:spcAft>
        <a:defRPr sz="4400">
          <a:solidFill>
            <a:schemeClr val="tx1"/>
          </a:solidFill>
          <a:latin typeface="Calibri" pitchFamily="34" charset="0"/>
        </a:defRPr>
      </a:lvl7pPr>
      <a:lvl8pPr marL="1269061" algn="ctr" defTabSz="843129" rtl="0" fontAlgn="base">
        <a:spcBef>
          <a:spcPct val="0"/>
        </a:spcBef>
        <a:spcAft>
          <a:spcPct val="0"/>
        </a:spcAft>
        <a:defRPr sz="4400">
          <a:solidFill>
            <a:schemeClr val="tx1"/>
          </a:solidFill>
          <a:latin typeface="Calibri" pitchFamily="34" charset="0"/>
        </a:defRPr>
      </a:lvl8pPr>
      <a:lvl9pPr marL="1692093" algn="ctr" defTabSz="843129" rtl="0" fontAlgn="base">
        <a:spcBef>
          <a:spcPct val="0"/>
        </a:spcBef>
        <a:spcAft>
          <a:spcPct val="0"/>
        </a:spcAft>
        <a:defRPr sz="4400">
          <a:solidFill>
            <a:schemeClr val="tx1"/>
          </a:solidFill>
          <a:latin typeface="Calibri" pitchFamily="34" charset="0"/>
        </a:defRPr>
      </a:lvl9pPr>
    </p:titleStyle>
    <p:bodyStyle>
      <a:lvl1pPr marL="315794" indent="-315794" algn="l" defTabSz="843129"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684465" indent="-262857" algn="l" defTabSz="843129"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053147" indent="-210055" algn="l" defTabSz="843129"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474695" indent="-210055" algn="l" defTabSz="843129"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1896266" indent="-210055" algn="l" defTabSz="843129"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319175" indent="-210850" algn="l" defTabSz="843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40855" indent="-210850" algn="l" defTabSz="843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162523" indent="-210850" algn="l" defTabSz="843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584202" indent="-210850" algn="l" defTabSz="843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43355" rtl="0" eaLnBrk="1" latinLnBrk="0" hangingPunct="1">
        <a:defRPr sz="1800" kern="1200">
          <a:solidFill>
            <a:schemeClr val="tx1"/>
          </a:solidFill>
          <a:latin typeface="+mn-lt"/>
          <a:ea typeface="+mn-ea"/>
          <a:cs typeface="+mn-cs"/>
        </a:defRPr>
      </a:lvl1pPr>
      <a:lvl2pPr marL="421670" algn="l" defTabSz="843355" rtl="0" eaLnBrk="1" latinLnBrk="0" hangingPunct="1">
        <a:defRPr sz="1800" kern="1200">
          <a:solidFill>
            <a:schemeClr val="tx1"/>
          </a:solidFill>
          <a:latin typeface="+mn-lt"/>
          <a:ea typeface="+mn-ea"/>
          <a:cs typeface="+mn-cs"/>
        </a:defRPr>
      </a:lvl2pPr>
      <a:lvl3pPr marL="843355" algn="l" defTabSz="843355" rtl="0" eaLnBrk="1" latinLnBrk="0" hangingPunct="1">
        <a:defRPr sz="1800" kern="1200">
          <a:solidFill>
            <a:schemeClr val="tx1"/>
          </a:solidFill>
          <a:latin typeface="+mn-lt"/>
          <a:ea typeface="+mn-ea"/>
          <a:cs typeface="+mn-cs"/>
        </a:defRPr>
      </a:lvl3pPr>
      <a:lvl4pPr marL="1265008" algn="l" defTabSz="843355" rtl="0" eaLnBrk="1" latinLnBrk="0" hangingPunct="1">
        <a:defRPr sz="1800" kern="1200">
          <a:solidFill>
            <a:schemeClr val="tx1"/>
          </a:solidFill>
          <a:latin typeface="+mn-lt"/>
          <a:ea typeface="+mn-ea"/>
          <a:cs typeface="+mn-cs"/>
        </a:defRPr>
      </a:lvl4pPr>
      <a:lvl5pPr marL="1686684" algn="l" defTabSz="843355" rtl="0" eaLnBrk="1" latinLnBrk="0" hangingPunct="1">
        <a:defRPr sz="1800" kern="1200">
          <a:solidFill>
            <a:schemeClr val="tx1"/>
          </a:solidFill>
          <a:latin typeface="+mn-lt"/>
          <a:ea typeface="+mn-ea"/>
          <a:cs typeface="+mn-cs"/>
        </a:defRPr>
      </a:lvl5pPr>
      <a:lvl6pPr marL="2108346" algn="l" defTabSz="843355" rtl="0" eaLnBrk="1" latinLnBrk="0" hangingPunct="1">
        <a:defRPr sz="1800" kern="1200">
          <a:solidFill>
            <a:schemeClr val="tx1"/>
          </a:solidFill>
          <a:latin typeface="+mn-lt"/>
          <a:ea typeface="+mn-ea"/>
          <a:cs typeface="+mn-cs"/>
        </a:defRPr>
      </a:lvl6pPr>
      <a:lvl7pPr marL="2529999" algn="l" defTabSz="843355" rtl="0" eaLnBrk="1" latinLnBrk="0" hangingPunct="1">
        <a:defRPr sz="1800" kern="1200">
          <a:solidFill>
            <a:schemeClr val="tx1"/>
          </a:solidFill>
          <a:latin typeface="+mn-lt"/>
          <a:ea typeface="+mn-ea"/>
          <a:cs typeface="+mn-cs"/>
        </a:defRPr>
      </a:lvl7pPr>
      <a:lvl8pPr marL="2951680" algn="l" defTabSz="843355" rtl="0" eaLnBrk="1" latinLnBrk="0" hangingPunct="1">
        <a:defRPr sz="1800" kern="1200">
          <a:solidFill>
            <a:schemeClr val="tx1"/>
          </a:solidFill>
          <a:latin typeface="+mn-lt"/>
          <a:ea typeface="+mn-ea"/>
          <a:cs typeface="+mn-cs"/>
        </a:defRPr>
      </a:lvl8pPr>
      <a:lvl9pPr marL="3373353" algn="l" defTabSz="843355"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lIns="84774" tIns="42402" rIns="84774" bIns="42402"/>
          <a:lstStyle/>
          <a:p>
            <a:pPr defTabSz="771525">
              <a:defRPr/>
            </a:pPr>
            <a:endParaRPr lang="en-US" dirty="0">
              <a:solidFill>
                <a:srgbClr val="000000"/>
              </a:solidFill>
              <a:latin typeface="Arial" charset="0"/>
            </a:endParaRPr>
          </a:p>
        </p:txBody>
      </p:sp>
      <p:sp>
        <p:nvSpPr>
          <p:cNvPr id="21507" name="Freeform 11"/>
          <p:cNvSpPr>
            <a:spLocks/>
          </p:cNvSpPr>
          <p:nvPr/>
        </p:nvSpPr>
        <p:spPr bwMode="auto">
          <a:xfrm>
            <a:off x="485951"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Lst>
        </p:spPr>
        <p:txBody>
          <a:bodyPr lIns="84774" tIns="42402" rIns="84774" bIns="42402"/>
          <a:lstStyle/>
          <a:p>
            <a:pPr defTabSz="771525"/>
            <a:endParaRPr lang="en-US" b="1" dirty="0" smtClean="0">
              <a:solidFill>
                <a:srgbClr val="000000"/>
              </a:solidFill>
            </a:endParaRPr>
          </a:p>
        </p:txBody>
      </p:sp>
      <p:sp>
        <p:nvSpPr>
          <p:cNvPr id="14" name="Right Triangle 13"/>
          <p:cNvSpPr>
            <a:spLocks/>
          </p:cNvSpPr>
          <p:nvPr/>
        </p:nvSpPr>
        <p:spPr bwMode="auto">
          <a:xfrm>
            <a:off x="5" y="5777132"/>
            <a:ext cx="3402315"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lIns="84774" tIns="42402" rIns="84774" bIns="42402" anchor="ctr"/>
          <a:lstStyle/>
          <a:p>
            <a:pPr algn="ctr" defTabSz="771525">
              <a:defRPr/>
            </a:pPr>
            <a:endParaRPr lang="en-US" dirty="0">
              <a:solidFill>
                <a:srgbClr val="FFFFFF"/>
              </a:solidFill>
            </a:endParaRPr>
          </a:p>
        </p:txBody>
      </p:sp>
      <p:cxnSp>
        <p:nvCxnSpPr>
          <p:cNvPr id="15" name="Straight Connector 14"/>
          <p:cNvCxnSpPr/>
          <p:nvPr/>
        </p:nvCxnSpPr>
        <p:spPr>
          <a:xfrm>
            <a:off x="-8409" y="5788592"/>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312" y="274638"/>
            <a:ext cx="8229600" cy="1143000"/>
          </a:xfrm>
          <a:prstGeom prst="rect">
            <a:avLst/>
          </a:prstGeom>
        </p:spPr>
        <p:txBody>
          <a:bodyPr vert="horz" lIns="84774" tIns="42402" rIns="84774" bIns="42402" anchor="ctr">
            <a:normAutofit/>
            <a:scene3d>
              <a:camera prst="orthographicFront"/>
              <a:lightRig rig="soft" dir="t"/>
            </a:scene3d>
            <a:sp3d prstMaterial="softEdge">
              <a:bevelT w="25400" h="25400"/>
            </a:sp3d>
          </a:bodyPr>
          <a:lstStyle/>
          <a:p>
            <a:r>
              <a:rPr lang="en-US" smtClean="0"/>
              <a:t>Click to edit Master title style</a:t>
            </a:r>
            <a:endParaRPr lang="en-US"/>
          </a:p>
        </p:txBody>
      </p:sp>
      <p:sp>
        <p:nvSpPr>
          <p:cNvPr id="21513" name="Text Placeholder 29"/>
          <p:cNvSpPr>
            <a:spLocks noGrp="1"/>
          </p:cNvSpPr>
          <p:nvPr>
            <p:ph type="body" idx="1"/>
          </p:nvPr>
        </p:nvSpPr>
        <p:spPr bwMode="auto">
          <a:xfrm>
            <a:off x="457312" y="1481213"/>
            <a:ext cx="82296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84774" tIns="42402" rIns="84774" bIns="4240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32" y="6409576"/>
            <a:ext cx="1919288" cy="365125"/>
          </a:xfrm>
          <a:prstGeom prst="rect">
            <a:avLst/>
          </a:prstGeom>
        </p:spPr>
        <p:txBody>
          <a:bodyPr vert="horz" wrap="square" lIns="84774" tIns="42402" rIns="84774" bIns="42402" numCol="1" anchor="b" anchorCtr="0" compatLnSpc="1">
            <a:prstTxWarp prst="textNoShape">
              <a:avLst/>
            </a:prstTxWarp>
          </a:bodyPr>
          <a:lstStyle>
            <a:lvl1pPr defTabSz="771525" hangingPunct="1">
              <a:lnSpc>
                <a:spcPct val="100000"/>
              </a:lnSpc>
              <a:buClrTx/>
              <a:buSzTx/>
              <a:defRPr sz="1000" b="0">
                <a:solidFill>
                  <a:srgbClr val="000000"/>
                </a:solidFill>
                <a:ea typeface="+mn-ea"/>
              </a:defRPr>
            </a:lvl1pPr>
          </a:lstStyle>
          <a:p>
            <a:pPr>
              <a:buFont typeface="Times New Roman" pitchFamily="16" charset="0"/>
              <a:buNone/>
              <a:defRPr/>
            </a:pPr>
            <a:endParaRPr lang="en-US" dirty="0"/>
          </a:p>
        </p:txBody>
      </p:sp>
      <p:sp>
        <p:nvSpPr>
          <p:cNvPr id="22" name="Footer Placeholder 21"/>
          <p:cNvSpPr>
            <a:spLocks noGrp="1"/>
          </p:cNvSpPr>
          <p:nvPr>
            <p:ph type="ftr" sz="quarter" idx="3"/>
          </p:nvPr>
        </p:nvSpPr>
        <p:spPr>
          <a:xfrm>
            <a:off x="4379918" y="6409576"/>
            <a:ext cx="2351087" cy="365125"/>
          </a:xfrm>
          <a:prstGeom prst="rect">
            <a:avLst/>
          </a:prstGeom>
        </p:spPr>
        <p:txBody>
          <a:bodyPr vert="horz" lIns="84774" tIns="42402" rIns="84774" bIns="42402" anchor="b"/>
          <a:lstStyle>
            <a:lvl1pPr algn="r" defTabSz="771525" eaLnBrk="1" latinLnBrk="0" hangingPunct="1">
              <a:lnSpc>
                <a:spcPct val="100000"/>
              </a:lnSpc>
              <a:buClrTx/>
              <a:buSzTx/>
              <a:defRPr kumimoji="0" sz="1000" b="0">
                <a:solidFill>
                  <a:srgbClr val="000000"/>
                </a:solidFill>
                <a:latin typeface="Arial" charset="0"/>
                <a:cs typeface="+mn-cs"/>
              </a:defRPr>
            </a:lvl1pPr>
          </a:lstStyle>
          <a:p>
            <a:pPr>
              <a:buFont typeface="Times New Roman" pitchFamily="16" charset="0"/>
              <a:buNone/>
              <a:defRPr/>
            </a:pPr>
            <a:endParaRPr lang="en-US" dirty="0"/>
          </a:p>
        </p:txBody>
      </p:sp>
      <p:sp>
        <p:nvSpPr>
          <p:cNvPr id="18" name="Slide Number Placeholder 17"/>
          <p:cNvSpPr>
            <a:spLocks noGrp="1"/>
          </p:cNvSpPr>
          <p:nvPr>
            <p:ph type="sldNum" sz="quarter" idx="4"/>
          </p:nvPr>
        </p:nvSpPr>
        <p:spPr>
          <a:xfrm>
            <a:off x="8647221" y="6409576"/>
            <a:ext cx="366712" cy="365125"/>
          </a:xfrm>
          <a:prstGeom prst="rect">
            <a:avLst/>
          </a:prstGeom>
        </p:spPr>
        <p:txBody>
          <a:bodyPr vert="horz" wrap="square" lIns="84774" tIns="42402" rIns="84774" bIns="42402" numCol="1" anchor="b" anchorCtr="0" compatLnSpc="1">
            <a:prstTxWarp prst="textNoShape">
              <a:avLst/>
            </a:prstTxWarp>
          </a:bodyPr>
          <a:lstStyle>
            <a:lvl1pPr algn="r" defTabSz="771525" hangingPunct="1">
              <a:lnSpc>
                <a:spcPct val="100000"/>
              </a:lnSpc>
              <a:buClrTx/>
              <a:buSzTx/>
              <a:defRPr sz="1000" b="0">
                <a:solidFill>
                  <a:srgbClr val="000000"/>
                </a:solidFill>
                <a:ea typeface="+mn-ea"/>
              </a:defRPr>
            </a:lvl1pPr>
          </a:lstStyle>
          <a:p>
            <a:pPr>
              <a:buFont typeface="Times New Roman" pitchFamily="16" charset="0"/>
              <a:buNone/>
              <a:defRPr/>
            </a:pPr>
            <a:fld id="{DA94328F-4F03-4B40-B808-443494EFF23D}" type="slidenum">
              <a:rPr lang="en-US" smtClean="0"/>
              <a:pPr>
                <a:buFont typeface="Times New Roman" pitchFamily="16" charset="0"/>
                <a:buNone/>
                <a:defRPr/>
              </a:pPr>
              <a:t>‹#›</a:t>
            </a:fld>
            <a:endParaRPr lang="en-US" dirty="0"/>
          </a:p>
        </p:txBody>
      </p:sp>
      <p:pic>
        <p:nvPicPr>
          <p:cNvPr id="21517" name="Picture 15" descr="ACCORD logo.wmf"/>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 y="6400800"/>
            <a:ext cx="15668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82" r:id="rId1"/>
  </p:sldLayoutIdLst>
  <p:transition spd="med" advClick="0">
    <p:fade/>
  </p:transition>
  <p:txStyles>
    <p:title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Gill Sans MT" pitchFamily="34" charset="0"/>
          <a:ea typeface="ＭＳ Ｐゴシック" pitchFamily="34" charset="-128"/>
        </a:defRPr>
      </a:lvl2pPr>
      <a:lvl3pPr algn="l" rtl="0" eaLnBrk="0" fontAlgn="base" hangingPunct="0">
        <a:spcBef>
          <a:spcPct val="0"/>
        </a:spcBef>
        <a:spcAft>
          <a:spcPct val="0"/>
        </a:spcAft>
        <a:defRPr sz="4100" b="1">
          <a:solidFill>
            <a:schemeClr val="tx2"/>
          </a:solidFill>
          <a:latin typeface="Gill Sans MT" pitchFamily="34" charset="0"/>
          <a:ea typeface="ＭＳ Ｐゴシック" pitchFamily="34" charset="-128"/>
        </a:defRPr>
      </a:lvl3pPr>
      <a:lvl4pPr algn="l" rtl="0" eaLnBrk="0" fontAlgn="base" hangingPunct="0">
        <a:spcBef>
          <a:spcPct val="0"/>
        </a:spcBef>
        <a:spcAft>
          <a:spcPct val="0"/>
        </a:spcAft>
        <a:defRPr sz="4100" b="1">
          <a:solidFill>
            <a:schemeClr val="tx2"/>
          </a:solidFill>
          <a:latin typeface="Gill Sans MT" pitchFamily="34" charset="0"/>
          <a:ea typeface="ＭＳ Ｐゴシック" pitchFamily="34" charset="-128"/>
        </a:defRPr>
      </a:lvl4pPr>
      <a:lvl5pPr algn="l" rtl="0" eaLnBrk="0" fontAlgn="base" hangingPunct="0">
        <a:spcBef>
          <a:spcPct val="0"/>
        </a:spcBef>
        <a:spcAft>
          <a:spcPct val="0"/>
        </a:spcAft>
        <a:defRPr sz="4100" b="1">
          <a:solidFill>
            <a:schemeClr val="tx2"/>
          </a:solidFill>
          <a:latin typeface="Gill Sans MT" pitchFamily="34" charset="0"/>
          <a:ea typeface="ＭＳ Ｐゴシック" pitchFamily="34" charset="-128"/>
        </a:defRPr>
      </a:lvl5pPr>
      <a:lvl6pPr marL="424703" algn="l" rtl="0" eaLnBrk="0" fontAlgn="base" hangingPunct="0">
        <a:spcBef>
          <a:spcPct val="0"/>
        </a:spcBef>
        <a:spcAft>
          <a:spcPct val="0"/>
        </a:spcAft>
        <a:defRPr sz="4100" b="1">
          <a:solidFill>
            <a:schemeClr val="tx2"/>
          </a:solidFill>
          <a:latin typeface="Gill Sans MT" pitchFamily="34" charset="0"/>
          <a:ea typeface="ＭＳ Ｐゴシック" pitchFamily="34" charset="-128"/>
        </a:defRPr>
      </a:lvl6pPr>
      <a:lvl7pPr marL="849427" algn="l" rtl="0" eaLnBrk="0" fontAlgn="base" hangingPunct="0">
        <a:spcBef>
          <a:spcPct val="0"/>
        </a:spcBef>
        <a:spcAft>
          <a:spcPct val="0"/>
        </a:spcAft>
        <a:defRPr sz="4100" b="1">
          <a:solidFill>
            <a:schemeClr val="tx2"/>
          </a:solidFill>
          <a:latin typeface="Gill Sans MT" pitchFamily="34" charset="0"/>
          <a:ea typeface="ＭＳ Ｐゴシック" pitchFamily="34" charset="-128"/>
        </a:defRPr>
      </a:lvl7pPr>
      <a:lvl8pPr marL="1274087" algn="l" rtl="0" eaLnBrk="0" fontAlgn="base" hangingPunct="0">
        <a:spcBef>
          <a:spcPct val="0"/>
        </a:spcBef>
        <a:spcAft>
          <a:spcPct val="0"/>
        </a:spcAft>
        <a:defRPr sz="4100" b="1">
          <a:solidFill>
            <a:schemeClr val="tx2"/>
          </a:solidFill>
          <a:latin typeface="Gill Sans MT" pitchFamily="34" charset="0"/>
          <a:ea typeface="ＭＳ Ｐゴシック" pitchFamily="34" charset="-128"/>
        </a:defRPr>
      </a:lvl8pPr>
      <a:lvl9pPr marL="1698778" algn="l" rtl="0" eaLnBrk="0" fontAlgn="base" hangingPunct="0">
        <a:spcBef>
          <a:spcPct val="0"/>
        </a:spcBef>
        <a:spcAft>
          <a:spcPct val="0"/>
        </a:spcAft>
        <a:defRPr sz="4100" b="1">
          <a:solidFill>
            <a:schemeClr val="tx2"/>
          </a:solidFill>
          <a:latin typeface="Gill Sans MT" pitchFamily="34" charset="0"/>
          <a:ea typeface="ＭＳ Ｐゴシック" pitchFamily="34" charset="-128"/>
        </a:defRPr>
      </a:lvl9pPr>
    </p:titleStyle>
    <p:bodyStyle>
      <a:lvl1pPr marL="339175" indent="-237432" algn="l" rtl="0" eaLnBrk="0" fontAlgn="base" hangingPunct="0">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576585" indent="-212362" algn="l" rtl="0" eaLnBrk="0" fontAlgn="base" hangingPunct="0">
        <a:spcBef>
          <a:spcPts val="325"/>
        </a:spcBef>
        <a:spcAft>
          <a:spcPct val="0"/>
        </a:spcAft>
        <a:buClr>
          <a:schemeClr val="accent1"/>
        </a:buClr>
        <a:buFont typeface="Verdana" pitchFamily="34" charset="0"/>
        <a:buChar char="◦"/>
        <a:defRPr sz="2300">
          <a:solidFill>
            <a:schemeClr val="tx1"/>
          </a:solidFill>
          <a:latin typeface="+mn-lt"/>
          <a:ea typeface="+mn-ea"/>
        </a:defRPr>
      </a:lvl2pPr>
      <a:lvl3pPr marL="797765" indent="-212362" algn="l" rtl="0" eaLnBrk="0" fontAlgn="base" hangingPunct="0">
        <a:spcBef>
          <a:spcPts val="349"/>
        </a:spcBef>
        <a:spcAft>
          <a:spcPct val="0"/>
        </a:spcAft>
        <a:buClr>
          <a:schemeClr val="accent2"/>
        </a:buClr>
        <a:buSzPct val="100000"/>
        <a:buFont typeface="Wingdings 2" pitchFamily="18" charset="2"/>
        <a:buChar char=""/>
        <a:defRPr sz="2100">
          <a:solidFill>
            <a:schemeClr val="tx1"/>
          </a:solidFill>
          <a:latin typeface="+mn-lt"/>
          <a:ea typeface="+mn-ea"/>
        </a:defRPr>
      </a:lvl3pPr>
      <a:lvl4pPr marL="1061738" indent="-212362" algn="l" rtl="0" eaLnBrk="0" fontAlgn="base" hangingPunct="0">
        <a:spcBef>
          <a:spcPts val="349"/>
        </a:spcBef>
        <a:spcAft>
          <a:spcPct val="0"/>
        </a:spcAft>
        <a:buClr>
          <a:schemeClr val="accent2"/>
        </a:buClr>
        <a:buFont typeface="Wingdings 2" pitchFamily="18" charset="2"/>
        <a:buChar char=""/>
        <a:defRPr sz="1900">
          <a:solidFill>
            <a:schemeClr val="tx1"/>
          </a:solidFill>
          <a:latin typeface="+mn-lt"/>
          <a:ea typeface="+mn-ea"/>
        </a:defRPr>
      </a:lvl4pPr>
      <a:lvl5pPr marL="1274087" indent="-212362" algn="l" rtl="0" eaLnBrk="0" fontAlgn="base" hangingPunct="0">
        <a:spcBef>
          <a:spcPts val="349"/>
        </a:spcBef>
        <a:spcAft>
          <a:spcPct val="0"/>
        </a:spcAft>
        <a:buClr>
          <a:schemeClr val="accent2"/>
        </a:buClr>
        <a:buFont typeface="Wingdings 2" pitchFamily="18" charset="2"/>
        <a:buChar char=""/>
        <a:defRPr sz="2000">
          <a:solidFill>
            <a:schemeClr val="tx1"/>
          </a:solidFill>
          <a:latin typeface="+mn-lt"/>
          <a:ea typeface="+mn-ea"/>
        </a:defRPr>
      </a:lvl5pPr>
      <a:lvl6pPr marL="1698778" indent="-212362" algn="l" rtl="0" eaLnBrk="0" fontAlgn="base" hangingPunct="0">
        <a:spcBef>
          <a:spcPts val="349"/>
        </a:spcBef>
        <a:spcAft>
          <a:spcPct val="0"/>
        </a:spcAft>
        <a:buClr>
          <a:schemeClr val="accent2"/>
        </a:buClr>
        <a:buFont typeface="Wingdings 2" pitchFamily="18" charset="2"/>
        <a:buChar char=""/>
        <a:defRPr sz="2000">
          <a:solidFill>
            <a:schemeClr val="tx1"/>
          </a:solidFill>
          <a:latin typeface="+mn-lt"/>
          <a:ea typeface="+mn-ea"/>
        </a:defRPr>
      </a:lvl6pPr>
      <a:lvl7pPr marL="2123463" indent="-212362" algn="l" rtl="0" eaLnBrk="0" fontAlgn="base" hangingPunct="0">
        <a:spcBef>
          <a:spcPts val="349"/>
        </a:spcBef>
        <a:spcAft>
          <a:spcPct val="0"/>
        </a:spcAft>
        <a:buClr>
          <a:schemeClr val="accent2"/>
        </a:buClr>
        <a:buFont typeface="Wingdings 2" pitchFamily="18" charset="2"/>
        <a:buChar char=""/>
        <a:defRPr sz="2000">
          <a:solidFill>
            <a:schemeClr val="tx1"/>
          </a:solidFill>
          <a:latin typeface="+mn-lt"/>
          <a:ea typeface="+mn-ea"/>
        </a:defRPr>
      </a:lvl7pPr>
      <a:lvl8pPr marL="2548154" indent="-212362" algn="l" rtl="0" eaLnBrk="0" fontAlgn="base" hangingPunct="0">
        <a:spcBef>
          <a:spcPts val="349"/>
        </a:spcBef>
        <a:spcAft>
          <a:spcPct val="0"/>
        </a:spcAft>
        <a:buClr>
          <a:schemeClr val="accent2"/>
        </a:buClr>
        <a:buFont typeface="Wingdings 2" pitchFamily="18" charset="2"/>
        <a:buChar char=""/>
        <a:defRPr sz="2000">
          <a:solidFill>
            <a:schemeClr val="tx1"/>
          </a:solidFill>
          <a:latin typeface="+mn-lt"/>
          <a:ea typeface="+mn-ea"/>
        </a:defRPr>
      </a:lvl8pPr>
      <a:lvl9pPr marL="2972842" indent="-212362" algn="l" rtl="0" eaLnBrk="0" fontAlgn="base" hangingPunct="0">
        <a:spcBef>
          <a:spcPts val="349"/>
        </a:spcBef>
        <a:spcAft>
          <a:spcPct val="0"/>
        </a:spcAft>
        <a:buClr>
          <a:schemeClr val="accent2"/>
        </a:buClr>
        <a:buFont typeface="Wingdings 2" pitchFamily="18" charset="2"/>
        <a:buChar char=""/>
        <a:defRPr sz="2000">
          <a:solidFill>
            <a:schemeClr val="tx1"/>
          </a:solidFill>
          <a:latin typeface="+mn-lt"/>
          <a:ea typeface="+mn-ea"/>
        </a:defRPr>
      </a:lvl9pPr>
    </p:bodyStyle>
    <p:otherStyle>
      <a:defPPr>
        <a:defRPr lang="en-US"/>
      </a:defPPr>
      <a:lvl1pPr marL="0" algn="l" defTabSz="849427" rtl="0" eaLnBrk="1" latinLnBrk="0" hangingPunct="1">
        <a:defRPr sz="1800" kern="1200">
          <a:solidFill>
            <a:schemeClr val="tx1"/>
          </a:solidFill>
          <a:latin typeface="+mn-lt"/>
          <a:ea typeface="+mn-ea"/>
          <a:cs typeface="+mn-cs"/>
        </a:defRPr>
      </a:lvl1pPr>
      <a:lvl2pPr marL="424703" algn="l" defTabSz="849427" rtl="0" eaLnBrk="1" latinLnBrk="0" hangingPunct="1">
        <a:defRPr sz="1800" kern="1200">
          <a:solidFill>
            <a:schemeClr val="tx1"/>
          </a:solidFill>
          <a:latin typeface="+mn-lt"/>
          <a:ea typeface="+mn-ea"/>
          <a:cs typeface="+mn-cs"/>
        </a:defRPr>
      </a:lvl2pPr>
      <a:lvl3pPr marL="849427" algn="l" defTabSz="849427" rtl="0" eaLnBrk="1" latinLnBrk="0" hangingPunct="1">
        <a:defRPr sz="1800" kern="1200">
          <a:solidFill>
            <a:schemeClr val="tx1"/>
          </a:solidFill>
          <a:latin typeface="+mn-lt"/>
          <a:ea typeface="+mn-ea"/>
          <a:cs typeface="+mn-cs"/>
        </a:defRPr>
      </a:lvl3pPr>
      <a:lvl4pPr marL="1274087" algn="l" defTabSz="849427" rtl="0" eaLnBrk="1" latinLnBrk="0" hangingPunct="1">
        <a:defRPr sz="1800" kern="1200">
          <a:solidFill>
            <a:schemeClr val="tx1"/>
          </a:solidFill>
          <a:latin typeface="+mn-lt"/>
          <a:ea typeface="+mn-ea"/>
          <a:cs typeface="+mn-cs"/>
        </a:defRPr>
      </a:lvl4pPr>
      <a:lvl5pPr marL="1698778" algn="l" defTabSz="849427" rtl="0" eaLnBrk="1" latinLnBrk="0" hangingPunct="1">
        <a:defRPr sz="1800" kern="1200">
          <a:solidFill>
            <a:schemeClr val="tx1"/>
          </a:solidFill>
          <a:latin typeface="+mn-lt"/>
          <a:ea typeface="+mn-ea"/>
          <a:cs typeface="+mn-cs"/>
        </a:defRPr>
      </a:lvl5pPr>
      <a:lvl6pPr marL="2123463" algn="l" defTabSz="849427" rtl="0" eaLnBrk="1" latinLnBrk="0" hangingPunct="1">
        <a:defRPr sz="1800" kern="1200">
          <a:solidFill>
            <a:schemeClr val="tx1"/>
          </a:solidFill>
          <a:latin typeface="+mn-lt"/>
          <a:ea typeface="+mn-ea"/>
          <a:cs typeface="+mn-cs"/>
        </a:defRPr>
      </a:lvl6pPr>
      <a:lvl7pPr marL="2548154" algn="l" defTabSz="849427" rtl="0" eaLnBrk="1" latinLnBrk="0" hangingPunct="1">
        <a:defRPr sz="1800" kern="1200">
          <a:solidFill>
            <a:schemeClr val="tx1"/>
          </a:solidFill>
          <a:latin typeface="+mn-lt"/>
          <a:ea typeface="+mn-ea"/>
          <a:cs typeface="+mn-cs"/>
        </a:defRPr>
      </a:lvl7pPr>
      <a:lvl8pPr marL="2972842" algn="l" defTabSz="849427" rtl="0" eaLnBrk="1" latinLnBrk="0" hangingPunct="1">
        <a:defRPr sz="1800" kern="1200">
          <a:solidFill>
            <a:schemeClr val="tx1"/>
          </a:solidFill>
          <a:latin typeface="+mn-lt"/>
          <a:ea typeface="+mn-ea"/>
          <a:cs typeface="+mn-cs"/>
        </a:defRPr>
      </a:lvl8pPr>
      <a:lvl9pPr marL="3397543" algn="l" defTabSz="849427"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302" y="274638"/>
            <a:ext cx="8229600" cy="1143000"/>
          </a:xfrm>
          <a:prstGeom prst="rect">
            <a:avLst/>
          </a:prstGeom>
          <a:noFill/>
          <a:ln w="9525">
            <a:noFill/>
            <a:miter lim="800000"/>
            <a:headEnd/>
            <a:tailEnd/>
          </a:ln>
        </p:spPr>
        <p:txBody>
          <a:bodyPr vert="horz" wrap="square" lIns="86353" tIns="43196" rIns="86353" bIns="43196"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302" y="1600203"/>
            <a:ext cx="8229600" cy="4525963"/>
          </a:xfrm>
          <a:prstGeom prst="rect">
            <a:avLst/>
          </a:prstGeom>
          <a:noFill/>
          <a:ln w="9525">
            <a:noFill/>
            <a:miter lim="800000"/>
            <a:headEnd/>
            <a:tailEnd/>
          </a:ln>
        </p:spPr>
        <p:txBody>
          <a:bodyPr vert="horz" wrap="square" lIns="86353" tIns="43196" rIns="86353" bIns="4319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86353" tIns="43196" rIns="86353" bIns="43196" numCol="1" anchor="t" anchorCtr="0" compatLnSpc="1">
            <a:prstTxWarp prst="textNoShape">
              <a:avLst/>
            </a:prstTxWarp>
          </a:bodyPr>
          <a:lstStyle>
            <a:lvl1pPr defTabSz="784932" hangingPunct="1">
              <a:lnSpc>
                <a:spcPct val="100000"/>
              </a:lnSpc>
              <a:buClrTx/>
              <a:buSzTx/>
              <a:buFontTx/>
              <a:buNone/>
              <a:defRPr sz="1400">
                <a:latin typeface="Arial" pitchFamily="34" charset="0"/>
                <a:cs typeface="Arial" pitchFamily="34" charset="0"/>
              </a:defRPr>
            </a:lvl1pPr>
          </a:lstStyle>
          <a:p>
            <a:pPr>
              <a:defRPr/>
            </a:pPr>
            <a:fld id="{6D6C16FF-43CD-4C6B-9E63-7E59AB032EBC}" type="datetime1">
              <a:rPr lang="en-US" smtClean="0">
                <a:solidFill>
                  <a:srgbClr val="000000"/>
                </a:solidFill>
              </a:rPr>
              <a:pPr>
                <a:defRPr/>
              </a:pPr>
              <a:t>10/8/2015</a:t>
            </a:fld>
            <a:endParaRPr lang="en-CA"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86353" tIns="43196" rIns="86353" bIns="43196" numCol="1" anchor="t" anchorCtr="0" compatLnSpc="1">
            <a:prstTxWarp prst="textNoShape">
              <a:avLst/>
            </a:prstTxWarp>
          </a:bodyPr>
          <a:lstStyle>
            <a:lvl1pPr algn="ctr" defTabSz="784932" hangingPunct="1">
              <a:lnSpc>
                <a:spcPct val="100000"/>
              </a:lnSpc>
              <a:buClrTx/>
              <a:buSzTx/>
              <a:buFontTx/>
              <a:buNone/>
              <a:defRPr sz="1400">
                <a:latin typeface="Arial" pitchFamily="34" charset="0"/>
                <a:cs typeface="Arial" pitchFamily="34" charset="0"/>
              </a:defRPr>
            </a:lvl1pPr>
          </a:lstStyle>
          <a:p>
            <a:pPr>
              <a:defRPr/>
            </a:pPr>
            <a:endParaRPr lang="en-CA"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86353" tIns="43196" rIns="86353" bIns="43196" numCol="1" anchor="t" anchorCtr="0" compatLnSpc="1">
            <a:prstTxWarp prst="textNoShape">
              <a:avLst/>
            </a:prstTxWarp>
          </a:bodyPr>
          <a:lstStyle>
            <a:lvl1pPr algn="r" defTabSz="784932" hangingPunct="1">
              <a:lnSpc>
                <a:spcPct val="100000"/>
              </a:lnSpc>
              <a:buClrTx/>
              <a:buSzTx/>
              <a:buFontTx/>
              <a:buNone/>
              <a:defRPr sz="1400">
                <a:latin typeface="+mn-lt"/>
                <a:cs typeface="+mn-cs"/>
              </a:defRPr>
            </a:lvl1pPr>
          </a:lstStyle>
          <a:p>
            <a:pPr>
              <a:defRPr/>
            </a:pPr>
            <a:fld id="{1E38A9E0-0951-46D7-8DE9-F9695140E789}" type="slidenum">
              <a:rPr lang="en-US" smtClean="0">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384"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32611" algn="ctr" rtl="0" eaLnBrk="0" fontAlgn="base" hangingPunct="0">
        <a:spcBef>
          <a:spcPct val="0"/>
        </a:spcBef>
        <a:spcAft>
          <a:spcPct val="0"/>
        </a:spcAft>
        <a:defRPr sz="4400">
          <a:solidFill>
            <a:schemeClr val="tx2"/>
          </a:solidFill>
          <a:latin typeface="Arial" pitchFamily="34" charset="0"/>
        </a:defRPr>
      </a:lvl6pPr>
      <a:lvl7pPr marL="865238" algn="ctr" rtl="0" eaLnBrk="0" fontAlgn="base" hangingPunct="0">
        <a:spcBef>
          <a:spcPct val="0"/>
        </a:spcBef>
        <a:spcAft>
          <a:spcPct val="0"/>
        </a:spcAft>
        <a:defRPr sz="4400">
          <a:solidFill>
            <a:schemeClr val="tx2"/>
          </a:solidFill>
          <a:latin typeface="Arial" pitchFamily="34" charset="0"/>
        </a:defRPr>
      </a:lvl7pPr>
      <a:lvl8pPr marL="1297862" algn="ctr" rtl="0" eaLnBrk="0" fontAlgn="base" hangingPunct="0">
        <a:spcBef>
          <a:spcPct val="0"/>
        </a:spcBef>
        <a:spcAft>
          <a:spcPct val="0"/>
        </a:spcAft>
        <a:defRPr sz="4400">
          <a:solidFill>
            <a:schemeClr val="tx2"/>
          </a:solidFill>
          <a:latin typeface="Arial" pitchFamily="34" charset="0"/>
        </a:defRPr>
      </a:lvl8pPr>
      <a:lvl9pPr marL="1730482" algn="ctr" rtl="0" eaLnBrk="0" fontAlgn="base" hangingPunct="0">
        <a:spcBef>
          <a:spcPct val="0"/>
        </a:spcBef>
        <a:spcAft>
          <a:spcPct val="0"/>
        </a:spcAft>
        <a:defRPr sz="4400">
          <a:solidFill>
            <a:schemeClr val="tx2"/>
          </a:solidFill>
          <a:latin typeface="Arial" pitchFamily="34" charset="0"/>
        </a:defRPr>
      </a:lvl9pPr>
    </p:titleStyle>
    <p:bodyStyle>
      <a:lvl1pPr marL="324470" indent="-324470" algn="l" rtl="0" eaLnBrk="0" fontAlgn="base" hangingPunct="0">
        <a:spcBef>
          <a:spcPct val="20000"/>
        </a:spcBef>
        <a:spcAft>
          <a:spcPct val="0"/>
        </a:spcAft>
        <a:buChar char="•"/>
        <a:defRPr sz="3200">
          <a:solidFill>
            <a:schemeClr val="tx1"/>
          </a:solidFill>
          <a:latin typeface="+mn-lt"/>
          <a:ea typeface="+mn-ea"/>
          <a:cs typeface="+mn-cs"/>
        </a:defRPr>
      </a:lvl1pPr>
      <a:lvl2pPr marL="703009" indent="-270339" algn="l" rtl="0" eaLnBrk="0" fontAlgn="base" hangingPunct="0">
        <a:spcBef>
          <a:spcPct val="20000"/>
        </a:spcBef>
        <a:spcAft>
          <a:spcPct val="0"/>
        </a:spcAft>
        <a:buChar char="–"/>
        <a:defRPr sz="2800">
          <a:solidFill>
            <a:schemeClr val="tx1"/>
          </a:solidFill>
          <a:latin typeface="+mn-lt"/>
        </a:defRPr>
      </a:lvl2pPr>
      <a:lvl3pPr marL="1081563" indent="-216310" algn="l" rtl="0" eaLnBrk="0" fontAlgn="base" hangingPunct="0">
        <a:spcBef>
          <a:spcPct val="20000"/>
        </a:spcBef>
        <a:spcAft>
          <a:spcPct val="0"/>
        </a:spcAft>
        <a:buChar char="•"/>
        <a:defRPr sz="2400">
          <a:solidFill>
            <a:schemeClr val="tx1"/>
          </a:solidFill>
          <a:latin typeface="+mn-lt"/>
        </a:defRPr>
      </a:lvl3pPr>
      <a:lvl4pPr marL="1514160" indent="-216310" algn="l" rtl="0" eaLnBrk="0" fontAlgn="base" hangingPunct="0">
        <a:spcBef>
          <a:spcPct val="20000"/>
        </a:spcBef>
        <a:spcAft>
          <a:spcPct val="0"/>
        </a:spcAft>
        <a:buChar char="–"/>
        <a:defRPr sz="2000">
          <a:solidFill>
            <a:schemeClr val="tx1"/>
          </a:solidFill>
          <a:latin typeface="+mn-lt"/>
        </a:defRPr>
      </a:lvl4pPr>
      <a:lvl5pPr marL="1946797" indent="-216310" algn="l" rtl="0" eaLnBrk="0" fontAlgn="base" hangingPunct="0">
        <a:spcBef>
          <a:spcPct val="20000"/>
        </a:spcBef>
        <a:spcAft>
          <a:spcPct val="0"/>
        </a:spcAft>
        <a:buChar char="»"/>
        <a:defRPr sz="2000">
          <a:solidFill>
            <a:schemeClr val="tx1"/>
          </a:solidFill>
          <a:latin typeface="+mn-lt"/>
        </a:defRPr>
      </a:lvl5pPr>
      <a:lvl6pPr marL="2379418" indent="-216310" algn="l" rtl="0" eaLnBrk="0" fontAlgn="base" hangingPunct="0">
        <a:spcBef>
          <a:spcPct val="20000"/>
        </a:spcBef>
        <a:spcAft>
          <a:spcPct val="0"/>
        </a:spcAft>
        <a:buChar char="»"/>
        <a:defRPr sz="2000">
          <a:solidFill>
            <a:schemeClr val="tx1"/>
          </a:solidFill>
          <a:latin typeface="+mn-lt"/>
        </a:defRPr>
      </a:lvl6pPr>
      <a:lvl7pPr marL="2812043" indent="-216310" algn="l" rtl="0" eaLnBrk="0" fontAlgn="base" hangingPunct="0">
        <a:spcBef>
          <a:spcPct val="20000"/>
        </a:spcBef>
        <a:spcAft>
          <a:spcPct val="0"/>
        </a:spcAft>
        <a:buChar char="»"/>
        <a:defRPr sz="2000">
          <a:solidFill>
            <a:schemeClr val="tx1"/>
          </a:solidFill>
          <a:latin typeface="+mn-lt"/>
        </a:defRPr>
      </a:lvl7pPr>
      <a:lvl8pPr marL="3244661" indent="-216310" algn="l" rtl="0" eaLnBrk="0" fontAlgn="base" hangingPunct="0">
        <a:spcBef>
          <a:spcPct val="20000"/>
        </a:spcBef>
        <a:spcAft>
          <a:spcPct val="0"/>
        </a:spcAft>
        <a:buChar char="»"/>
        <a:defRPr sz="2000">
          <a:solidFill>
            <a:schemeClr val="tx1"/>
          </a:solidFill>
          <a:latin typeface="+mn-lt"/>
        </a:defRPr>
      </a:lvl8pPr>
      <a:lvl9pPr marL="3677282" indent="-21631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865238" rtl="0" eaLnBrk="1" latinLnBrk="0" hangingPunct="1">
        <a:defRPr sz="1800" kern="1200">
          <a:solidFill>
            <a:schemeClr val="tx1"/>
          </a:solidFill>
          <a:latin typeface="+mn-lt"/>
          <a:ea typeface="+mn-ea"/>
          <a:cs typeface="+mn-cs"/>
        </a:defRPr>
      </a:lvl1pPr>
      <a:lvl2pPr marL="432611" algn="l" defTabSz="865238" rtl="0" eaLnBrk="1" latinLnBrk="0" hangingPunct="1">
        <a:defRPr sz="1800" kern="1200">
          <a:solidFill>
            <a:schemeClr val="tx1"/>
          </a:solidFill>
          <a:latin typeface="+mn-lt"/>
          <a:ea typeface="+mn-ea"/>
          <a:cs typeface="+mn-cs"/>
        </a:defRPr>
      </a:lvl2pPr>
      <a:lvl3pPr marL="865238" algn="l" defTabSz="865238" rtl="0" eaLnBrk="1" latinLnBrk="0" hangingPunct="1">
        <a:defRPr sz="1800" kern="1200">
          <a:solidFill>
            <a:schemeClr val="tx1"/>
          </a:solidFill>
          <a:latin typeface="+mn-lt"/>
          <a:ea typeface="+mn-ea"/>
          <a:cs typeface="+mn-cs"/>
        </a:defRPr>
      </a:lvl3pPr>
      <a:lvl4pPr marL="1297862" algn="l" defTabSz="865238" rtl="0" eaLnBrk="1" latinLnBrk="0" hangingPunct="1">
        <a:defRPr sz="1800" kern="1200">
          <a:solidFill>
            <a:schemeClr val="tx1"/>
          </a:solidFill>
          <a:latin typeface="+mn-lt"/>
          <a:ea typeface="+mn-ea"/>
          <a:cs typeface="+mn-cs"/>
        </a:defRPr>
      </a:lvl4pPr>
      <a:lvl5pPr marL="1730482" algn="l" defTabSz="865238" rtl="0" eaLnBrk="1" latinLnBrk="0" hangingPunct="1">
        <a:defRPr sz="1800" kern="1200">
          <a:solidFill>
            <a:schemeClr val="tx1"/>
          </a:solidFill>
          <a:latin typeface="+mn-lt"/>
          <a:ea typeface="+mn-ea"/>
          <a:cs typeface="+mn-cs"/>
        </a:defRPr>
      </a:lvl5pPr>
      <a:lvl6pPr marL="2163121" algn="l" defTabSz="865238" rtl="0" eaLnBrk="1" latinLnBrk="0" hangingPunct="1">
        <a:defRPr sz="1800" kern="1200">
          <a:solidFill>
            <a:schemeClr val="tx1"/>
          </a:solidFill>
          <a:latin typeface="+mn-lt"/>
          <a:ea typeface="+mn-ea"/>
          <a:cs typeface="+mn-cs"/>
        </a:defRPr>
      </a:lvl6pPr>
      <a:lvl7pPr marL="2595712" algn="l" defTabSz="865238" rtl="0" eaLnBrk="1" latinLnBrk="0" hangingPunct="1">
        <a:defRPr sz="1800" kern="1200">
          <a:solidFill>
            <a:schemeClr val="tx1"/>
          </a:solidFill>
          <a:latin typeface="+mn-lt"/>
          <a:ea typeface="+mn-ea"/>
          <a:cs typeface="+mn-cs"/>
        </a:defRPr>
      </a:lvl7pPr>
      <a:lvl8pPr marL="3028344" algn="l" defTabSz="865238" rtl="0" eaLnBrk="1" latinLnBrk="0" hangingPunct="1">
        <a:defRPr sz="1800" kern="1200">
          <a:solidFill>
            <a:schemeClr val="tx1"/>
          </a:solidFill>
          <a:latin typeface="+mn-lt"/>
          <a:ea typeface="+mn-ea"/>
          <a:cs typeface="+mn-cs"/>
        </a:defRPr>
      </a:lvl8pPr>
      <a:lvl9pPr marL="3460973" algn="l" defTabSz="865238"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87825" tIns="43921" rIns="87825" bIns="43921" numCol="1" anchor="ctr" anchorCtr="0" compatLnSpc="1">
            <a:prstTxWarp prst="textNoShape">
              <a:avLst/>
            </a:prstTxWarp>
          </a:bodyPr>
          <a:lstStyle/>
          <a:p>
            <a:pPr lvl="0"/>
            <a:r>
              <a:rPr lang="en-US" altLang="en-US" smtClean="0"/>
              <a:t>Click to edit Master title style</a:t>
            </a:r>
          </a:p>
        </p:txBody>
      </p:sp>
      <p:sp>
        <p:nvSpPr>
          <p:cNvPr id="17411" name="Text Placeholder 2"/>
          <p:cNvSpPr>
            <a:spLocks noGrp="1"/>
          </p:cNvSpPr>
          <p:nvPr>
            <p:ph type="body" idx="1"/>
          </p:nvPr>
        </p:nvSpPr>
        <p:spPr bwMode="auto">
          <a:xfrm>
            <a:off x="457200" y="1600203"/>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87825" tIns="43921" rIns="87825" bIns="4392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733"/>
            <a:ext cx="2133600" cy="365125"/>
          </a:xfrm>
          <a:prstGeom prst="rect">
            <a:avLst/>
          </a:prstGeom>
        </p:spPr>
        <p:txBody>
          <a:bodyPr vert="horz" lIns="87825" tIns="43921" rIns="87825" bIns="43921" rtlCol="0" anchor="ctr"/>
          <a:lstStyle>
            <a:lvl1pPr algn="l" fontAlgn="auto">
              <a:spcBef>
                <a:spcPts val="0"/>
              </a:spcBef>
              <a:spcAft>
                <a:spcPts val="0"/>
              </a:spcAft>
              <a:defRPr sz="1200">
                <a:solidFill>
                  <a:prstClr val="black">
                    <a:tint val="75000"/>
                  </a:prstClr>
                </a:solidFill>
                <a:latin typeface="+mn-lt"/>
                <a:ea typeface="+mn-ea"/>
              </a:defRPr>
            </a:lvl1pPr>
          </a:lstStyle>
          <a:p>
            <a:pPr defTabSz="798121">
              <a:defRPr/>
            </a:pPr>
            <a:fld id="{1B9A7487-7098-4E70-93A8-3A33404C6A13}" type="datetimeFigureOut">
              <a:rPr lang="en-US" smtClean="0">
                <a:cs typeface="+mn-cs"/>
              </a:rPr>
              <a:pPr defTabSz="798121">
                <a:defRPr/>
              </a:pPr>
              <a:t>10/8/2015</a:t>
            </a:fld>
            <a:endParaRPr lang="en-US">
              <a:cs typeface="+mn-cs"/>
            </a:endParaRPr>
          </a:p>
        </p:txBody>
      </p:sp>
      <p:sp>
        <p:nvSpPr>
          <p:cNvPr id="5" name="Footer Placeholder 4"/>
          <p:cNvSpPr>
            <a:spLocks noGrp="1"/>
          </p:cNvSpPr>
          <p:nvPr>
            <p:ph type="ftr" sz="quarter" idx="3"/>
          </p:nvPr>
        </p:nvSpPr>
        <p:spPr>
          <a:xfrm>
            <a:off x="3124200" y="6356733"/>
            <a:ext cx="2895600" cy="365125"/>
          </a:xfrm>
          <a:prstGeom prst="rect">
            <a:avLst/>
          </a:prstGeom>
        </p:spPr>
        <p:txBody>
          <a:bodyPr vert="horz" lIns="87825" tIns="43921" rIns="87825" bIns="43921" rtlCol="0" anchor="ctr"/>
          <a:lstStyle>
            <a:lvl1pPr algn="ctr" fontAlgn="auto">
              <a:spcBef>
                <a:spcPts val="0"/>
              </a:spcBef>
              <a:spcAft>
                <a:spcPts val="0"/>
              </a:spcAft>
              <a:defRPr sz="1200">
                <a:solidFill>
                  <a:prstClr val="black">
                    <a:tint val="75000"/>
                  </a:prstClr>
                </a:solidFill>
                <a:latin typeface="+mn-lt"/>
                <a:ea typeface="+mn-ea"/>
              </a:defRPr>
            </a:lvl1pPr>
          </a:lstStyle>
          <a:p>
            <a:pPr defTabSz="798121">
              <a:defRPr/>
            </a:pPr>
            <a:endParaRPr lang="en-US">
              <a:cs typeface="+mn-cs"/>
            </a:endParaRPr>
          </a:p>
        </p:txBody>
      </p:sp>
      <p:sp>
        <p:nvSpPr>
          <p:cNvPr id="6" name="Slide Number Placeholder 5"/>
          <p:cNvSpPr>
            <a:spLocks noGrp="1"/>
          </p:cNvSpPr>
          <p:nvPr>
            <p:ph type="sldNum" sz="quarter" idx="4"/>
          </p:nvPr>
        </p:nvSpPr>
        <p:spPr>
          <a:xfrm>
            <a:off x="6553200" y="6356733"/>
            <a:ext cx="2133600" cy="365125"/>
          </a:xfrm>
          <a:prstGeom prst="rect">
            <a:avLst/>
          </a:prstGeom>
        </p:spPr>
        <p:txBody>
          <a:bodyPr vert="horz" lIns="87825" tIns="43921" rIns="87825" bIns="43921" rtlCol="0" anchor="ctr"/>
          <a:lstStyle>
            <a:lvl1pPr algn="r" fontAlgn="auto">
              <a:spcBef>
                <a:spcPts val="0"/>
              </a:spcBef>
              <a:spcAft>
                <a:spcPts val="0"/>
              </a:spcAft>
              <a:defRPr sz="1200">
                <a:solidFill>
                  <a:prstClr val="black">
                    <a:tint val="75000"/>
                  </a:prstClr>
                </a:solidFill>
                <a:latin typeface="+mn-lt"/>
                <a:ea typeface="+mn-ea"/>
              </a:defRPr>
            </a:lvl1pPr>
          </a:lstStyle>
          <a:p>
            <a:pPr defTabSz="798121">
              <a:defRPr/>
            </a:pPr>
            <a:fld id="{43F4B7DC-2846-4E7A-AC10-03AD072D0026}" type="slidenum">
              <a:rPr lang="en-US" smtClean="0">
                <a:cs typeface="+mn-cs"/>
              </a:rPr>
              <a:pPr defTabSz="798121">
                <a:defRPr/>
              </a:pPr>
              <a:t>‹#›</a:t>
            </a:fld>
            <a:endParaRPr lang="en-US">
              <a:cs typeface="+mn-cs"/>
            </a:endParaRPr>
          </a:p>
        </p:txBody>
      </p:sp>
    </p:spTree>
  </p:cSld>
  <p:clrMap bg1="lt1" tx1="dk1" bg2="lt2" tx2="dk2" accent1="accent1" accent2="accent2" accent3="accent3" accent4="accent4" accent5="accent5" accent6="accent6" hlink="hlink" folHlink="folHlink"/>
  <p:sldLayoutIdLst>
    <p:sldLayoutId id="2147484386"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39865" algn="ctr" rtl="0" fontAlgn="base">
        <a:spcBef>
          <a:spcPct val="0"/>
        </a:spcBef>
        <a:spcAft>
          <a:spcPct val="0"/>
        </a:spcAft>
        <a:defRPr sz="4400">
          <a:solidFill>
            <a:schemeClr val="tx1"/>
          </a:solidFill>
          <a:latin typeface="Calibri" pitchFamily="34" charset="0"/>
        </a:defRPr>
      </a:lvl6pPr>
      <a:lvl7pPr marL="879759" algn="ctr" rtl="0" fontAlgn="base">
        <a:spcBef>
          <a:spcPct val="0"/>
        </a:spcBef>
        <a:spcAft>
          <a:spcPct val="0"/>
        </a:spcAft>
        <a:defRPr sz="4400">
          <a:solidFill>
            <a:schemeClr val="tx1"/>
          </a:solidFill>
          <a:latin typeface="Calibri" pitchFamily="34" charset="0"/>
        </a:defRPr>
      </a:lvl7pPr>
      <a:lvl8pPr marL="1319659" algn="ctr" rtl="0" fontAlgn="base">
        <a:spcBef>
          <a:spcPct val="0"/>
        </a:spcBef>
        <a:spcAft>
          <a:spcPct val="0"/>
        </a:spcAft>
        <a:defRPr sz="4400">
          <a:solidFill>
            <a:schemeClr val="tx1"/>
          </a:solidFill>
          <a:latin typeface="Calibri" pitchFamily="34" charset="0"/>
        </a:defRPr>
      </a:lvl8pPr>
      <a:lvl9pPr marL="1759518" algn="ctr" rtl="0" fontAlgn="base">
        <a:spcBef>
          <a:spcPct val="0"/>
        </a:spcBef>
        <a:spcAft>
          <a:spcPct val="0"/>
        </a:spcAft>
        <a:defRPr sz="4400">
          <a:solidFill>
            <a:schemeClr val="tx1"/>
          </a:solidFill>
          <a:latin typeface="Calibri" pitchFamily="34" charset="0"/>
        </a:defRPr>
      </a:lvl9pPr>
    </p:titleStyle>
    <p:bodyStyle>
      <a:lvl1pPr marL="329910" indent="-32991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14809" indent="-27490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099700" indent="-219941"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39570" indent="-219941"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1979494" indent="-219941"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419348" indent="-219941" algn="l" defTabSz="8797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859242" indent="-219941" algn="l" defTabSz="8797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99110" indent="-219941" algn="l" defTabSz="8797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739007" indent="-219941" algn="l" defTabSz="87975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79759" rtl="0" eaLnBrk="1" latinLnBrk="0" hangingPunct="1">
        <a:defRPr sz="1800" kern="1200">
          <a:solidFill>
            <a:schemeClr val="tx1"/>
          </a:solidFill>
          <a:latin typeface="+mn-lt"/>
          <a:ea typeface="+mn-ea"/>
          <a:cs typeface="+mn-cs"/>
        </a:defRPr>
      </a:lvl1pPr>
      <a:lvl2pPr marL="439865" algn="l" defTabSz="879759" rtl="0" eaLnBrk="1" latinLnBrk="0" hangingPunct="1">
        <a:defRPr sz="1800" kern="1200">
          <a:solidFill>
            <a:schemeClr val="tx1"/>
          </a:solidFill>
          <a:latin typeface="+mn-lt"/>
          <a:ea typeface="+mn-ea"/>
          <a:cs typeface="+mn-cs"/>
        </a:defRPr>
      </a:lvl2pPr>
      <a:lvl3pPr marL="879759" algn="l" defTabSz="879759" rtl="0" eaLnBrk="1" latinLnBrk="0" hangingPunct="1">
        <a:defRPr sz="1800" kern="1200">
          <a:solidFill>
            <a:schemeClr val="tx1"/>
          </a:solidFill>
          <a:latin typeface="+mn-lt"/>
          <a:ea typeface="+mn-ea"/>
          <a:cs typeface="+mn-cs"/>
        </a:defRPr>
      </a:lvl3pPr>
      <a:lvl4pPr marL="1319659" algn="l" defTabSz="879759" rtl="0" eaLnBrk="1" latinLnBrk="0" hangingPunct="1">
        <a:defRPr sz="1800" kern="1200">
          <a:solidFill>
            <a:schemeClr val="tx1"/>
          </a:solidFill>
          <a:latin typeface="+mn-lt"/>
          <a:ea typeface="+mn-ea"/>
          <a:cs typeface="+mn-cs"/>
        </a:defRPr>
      </a:lvl4pPr>
      <a:lvl5pPr marL="1759518" algn="l" defTabSz="879759" rtl="0" eaLnBrk="1" latinLnBrk="0" hangingPunct="1">
        <a:defRPr sz="1800" kern="1200">
          <a:solidFill>
            <a:schemeClr val="tx1"/>
          </a:solidFill>
          <a:latin typeface="+mn-lt"/>
          <a:ea typeface="+mn-ea"/>
          <a:cs typeface="+mn-cs"/>
        </a:defRPr>
      </a:lvl5pPr>
      <a:lvl6pPr marL="2199401" algn="l" defTabSz="879759" rtl="0" eaLnBrk="1" latinLnBrk="0" hangingPunct="1">
        <a:defRPr sz="1800" kern="1200">
          <a:solidFill>
            <a:schemeClr val="tx1"/>
          </a:solidFill>
          <a:latin typeface="+mn-lt"/>
          <a:ea typeface="+mn-ea"/>
          <a:cs typeface="+mn-cs"/>
        </a:defRPr>
      </a:lvl6pPr>
      <a:lvl7pPr marL="2639305" algn="l" defTabSz="879759" rtl="0" eaLnBrk="1" latinLnBrk="0" hangingPunct="1">
        <a:defRPr sz="1800" kern="1200">
          <a:solidFill>
            <a:schemeClr val="tx1"/>
          </a:solidFill>
          <a:latin typeface="+mn-lt"/>
          <a:ea typeface="+mn-ea"/>
          <a:cs typeface="+mn-cs"/>
        </a:defRPr>
      </a:lvl7pPr>
      <a:lvl8pPr marL="3079178" algn="l" defTabSz="879759" rtl="0" eaLnBrk="1" latinLnBrk="0" hangingPunct="1">
        <a:defRPr sz="1800" kern="1200">
          <a:solidFill>
            <a:schemeClr val="tx1"/>
          </a:solidFill>
          <a:latin typeface="+mn-lt"/>
          <a:ea typeface="+mn-ea"/>
          <a:cs typeface="+mn-cs"/>
        </a:defRPr>
      </a:lvl8pPr>
      <a:lvl9pPr marL="3519063" algn="l" defTabSz="879759"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302" y="274638"/>
            <a:ext cx="8229600" cy="1143000"/>
          </a:xfrm>
          <a:prstGeom prst="rect">
            <a:avLst/>
          </a:prstGeom>
          <a:noFill/>
          <a:ln w="9525">
            <a:noFill/>
            <a:miter lim="800000"/>
            <a:headEnd/>
            <a:tailEnd/>
          </a:ln>
        </p:spPr>
        <p:txBody>
          <a:bodyPr vert="horz" wrap="square" lIns="90481" tIns="45243" rIns="90481" bIns="45243"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302" y="1600203"/>
            <a:ext cx="8229600" cy="4525963"/>
          </a:xfrm>
          <a:prstGeom prst="rect">
            <a:avLst/>
          </a:prstGeom>
          <a:noFill/>
          <a:ln w="9525">
            <a:noFill/>
            <a:miter lim="800000"/>
            <a:headEnd/>
            <a:tailEnd/>
          </a:ln>
        </p:spPr>
        <p:txBody>
          <a:bodyPr vert="horz" wrap="square" lIns="90481" tIns="45243" rIns="90481" bIns="4524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0481" tIns="45243" rIns="90481" bIns="45243" numCol="1" anchor="t" anchorCtr="0" compatLnSpc="1">
            <a:prstTxWarp prst="textNoShape">
              <a:avLst/>
            </a:prstTxWarp>
          </a:bodyPr>
          <a:lstStyle>
            <a:lvl1pPr>
              <a:defRPr sz="1400" smtClean="0">
                <a:latin typeface="Arial" pitchFamily="34" charset="0"/>
                <a:cs typeface="Arial" pitchFamily="34" charset="0"/>
              </a:defRPr>
            </a:lvl1pPr>
          </a:lstStyle>
          <a:p>
            <a:pPr defTabSz="823963">
              <a:defRPr/>
            </a:pPr>
            <a:fld id="{6D6C16FF-43CD-4C6B-9E63-7E59AB032EBC}" type="datetime1">
              <a:rPr lang="en-US" smtClean="0">
                <a:solidFill>
                  <a:srgbClr val="000000"/>
                </a:solidFill>
              </a:rPr>
              <a:pPr defTabSz="823963">
                <a:defRPr/>
              </a:pPr>
              <a:t>10/8/2015</a:t>
            </a:fld>
            <a:endParaRPr lang="en-CA">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0481" tIns="45243" rIns="90481" bIns="45243" numCol="1" anchor="t" anchorCtr="0" compatLnSpc="1">
            <a:prstTxWarp prst="textNoShape">
              <a:avLst/>
            </a:prstTxWarp>
          </a:bodyPr>
          <a:lstStyle>
            <a:lvl1pPr algn="ctr">
              <a:defRPr sz="1400" smtClean="0">
                <a:latin typeface="Arial" pitchFamily="34" charset="0"/>
                <a:cs typeface="Arial" pitchFamily="34" charset="0"/>
              </a:defRPr>
            </a:lvl1pPr>
          </a:lstStyle>
          <a:p>
            <a:pPr defTabSz="823963">
              <a:defRPr/>
            </a:pPr>
            <a:endParaRPr lang="en-CA">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0481" tIns="45243" rIns="90481" bIns="45243" numCol="1" anchor="t" anchorCtr="0" compatLnSpc="1">
            <a:prstTxWarp prst="textNoShape">
              <a:avLst/>
            </a:prstTxWarp>
          </a:bodyPr>
          <a:lstStyle>
            <a:lvl1pPr algn="r">
              <a:defRPr sz="1400">
                <a:latin typeface="+mn-lt"/>
                <a:cs typeface="+mn-cs"/>
              </a:defRPr>
            </a:lvl1pPr>
          </a:lstStyle>
          <a:p>
            <a:pPr defTabSz="823963">
              <a:defRPr/>
            </a:pPr>
            <a:fld id="{1E38A9E0-0951-46D7-8DE9-F9695140E789}" type="slidenum">
              <a:rPr lang="en-US" smtClean="0">
                <a:solidFill>
                  <a:srgbClr val="000000"/>
                </a:solidFill>
              </a:rPr>
              <a:pPr defTabSz="823963">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388"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2576" algn="ctr" rtl="0" eaLnBrk="0" fontAlgn="base" hangingPunct="0">
        <a:spcBef>
          <a:spcPct val="0"/>
        </a:spcBef>
        <a:spcAft>
          <a:spcPct val="0"/>
        </a:spcAft>
        <a:defRPr sz="4400">
          <a:solidFill>
            <a:schemeClr val="tx2"/>
          </a:solidFill>
          <a:latin typeface="Arial" pitchFamily="34" charset="0"/>
        </a:defRPr>
      </a:lvl6pPr>
      <a:lvl7pPr marL="905157" algn="ctr" rtl="0" eaLnBrk="0" fontAlgn="base" hangingPunct="0">
        <a:spcBef>
          <a:spcPct val="0"/>
        </a:spcBef>
        <a:spcAft>
          <a:spcPct val="0"/>
        </a:spcAft>
        <a:defRPr sz="4400">
          <a:solidFill>
            <a:schemeClr val="tx2"/>
          </a:solidFill>
          <a:latin typeface="Arial" pitchFamily="34" charset="0"/>
        </a:defRPr>
      </a:lvl7pPr>
      <a:lvl8pPr marL="1357736" algn="ctr" rtl="0" eaLnBrk="0" fontAlgn="base" hangingPunct="0">
        <a:spcBef>
          <a:spcPct val="0"/>
        </a:spcBef>
        <a:spcAft>
          <a:spcPct val="0"/>
        </a:spcAft>
        <a:defRPr sz="4400">
          <a:solidFill>
            <a:schemeClr val="tx2"/>
          </a:solidFill>
          <a:latin typeface="Arial" pitchFamily="34" charset="0"/>
        </a:defRPr>
      </a:lvl8pPr>
      <a:lvl9pPr marL="1810317" algn="ctr" rtl="0" eaLnBrk="0" fontAlgn="base" hangingPunct="0">
        <a:spcBef>
          <a:spcPct val="0"/>
        </a:spcBef>
        <a:spcAft>
          <a:spcPct val="0"/>
        </a:spcAft>
        <a:defRPr sz="4400">
          <a:solidFill>
            <a:schemeClr val="tx2"/>
          </a:solidFill>
          <a:latin typeface="Arial" pitchFamily="34" charset="0"/>
        </a:defRPr>
      </a:lvl9pPr>
    </p:titleStyle>
    <p:bodyStyle>
      <a:lvl1pPr marL="339434" indent="-339434" algn="l" rtl="0" eaLnBrk="0" fontAlgn="base" hangingPunct="0">
        <a:spcBef>
          <a:spcPct val="20000"/>
        </a:spcBef>
        <a:spcAft>
          <a:spcPct val="0"/>
        </a:spcAft>
        <a:buChar char="•"/>
        <a:defRPr sz="3200">
          <a:solidFill>
            <a:schemeClr val="tx1"/>
          </a:solidFill>
          <a:latin typeface="+mn-lt"/>
          <a:ea typeface="+mn-ea"/>
          <a:cs typeface="+mn-cs"/>
        </a:defRPr>
      </a:lvl1pPr>
      <a:lvl2pPr marL="735437" indent="-282876" algn="l" rtl="0" eaLnBrk="0" fontAlgn="base" hangingPunct="0">
        <a:spcBef>
          <a:spcPct val="20000"/>
        </a:spcBef>
        <a:spcAft>
          <a:spcPct val="0"/>
        </a:spcAft>
        <a:buChar char="–"/>
        <a:defRPr sz="2800">
          <a:solidFill>
            <a:schemeClr val="tx1"/>
          </a:solidFill>
          <a:latin typeface="+mn-lt"/>
        </a:defRPr>
      </a:lvl2pPr>
      <a:lvl3pPr marL="1131468" indent="-226288" algn="l" rtl="0" eaLnBrk="0" fontAlgn="base" hangingPunct="0">
        <a:spcBef>
          <a:spcPct val="20000"/>
        </a:spcBef>
        <a:spcAft>
          <a:spcPct val="0"/>
        </a:spcAft>
        <a:buChar char="•"/>
        <a:defRPr sz="2400">
          <a:solidFill>
            <a:schemeClr val="tx1"/>
          </a:solidFill>
          <a:latin typeface="+mn-lt"/>
        </a:defRPr>
      </a:lvl3pPr>
      <a:lvl4pPr marL="1584000" indent="-226288" algn="l" rtl="0" eaLnBrk="0" fontAlgn="base" hangingPunct="0">
        <a:spcBef>
          <a:spcPct val="20000"/>
        </a:spcBef>
        <a:spcAft>
          <a:spcPct val="0"/>
        </a:spcAft>
        <a:buChar char="–"/>
        <a:defRPr sz="2000">
          <a:solidFill>
            <a:schemeClr val="tx1"/>
          </a:solidFill>
          <a:latin typeface="+mn-lt"/>
        </a:defRPr>
      </a:lvl4pPr>
      <a:lvl5pPr marL="2036600" indent="-226288" algn="l" rtl="0" eaLnBrk="0" fontAlgn="base" hangingPunct="0">
        <a:spcBef>
          <a:spcPct val="20000"/>
        </a:spcBef>
        <a:spcAft>
          <a:spcPct val="0"/>
        </a:spcAft>
        <a:buChar char="»"/>
        <a:defRPr sz="2000">
          <a:solidFill>
            <a:schemeClr val="tx1"/>
          </a:solidFill>
          <a:latin typeface="+mn-lt"/>
        </a:defRPr>
      </a:lvl5pPr>
      <a:lvl6pPr marL="2489181" indent="-226288" algn="l" rtl="0" eaLnBrk="0" fontAlgn="base" hangingPunct="0">
        <a:spcBef>
          <a:spcPct val="20000"/>
        </a:spcBef>
        <a:spcAft>
          <a:spcPct val="0"/>
        </a:spcAft>
        <a:buChar char="»"/>
        <a:defRPr sz="2000">
          <a:solidFill>
            <a:schemeClr val="tx1"/>
          </a:solidFill>
          <a:latin typeface="+mn-lt"/>
        </a:defRPr>
      </a:lvl6pPr>
      <a:lvl7pPr marL="2941761" indent="-226288" algn="l" rtl="0" eaLnBrk="0" fontAlgn="base" hangingPunct="0">
        <a:spcBef>
          <a:spcPct val="20000"/>
        </a:spcBef>
        <a:spcAft>
          <a:spcPct val="0"/>
        </a:spcAft>
        <a:buChar char="»"/>
        <a:defRPr sz="2000">
          <a:solidFill>
            <a:schemeClr val="tx1"/>
          </a:solidFill>
          <a:latin typeface="+mn-lt"/>
        </a:defRPr>
      </a:lvl7pPr>
      <a:lvl8pPr marL="3394346" indent="-226288" algn="l" rtl="0" eaLnBrk="0" fontAlgn="base" hangingPunct="0">
        <a:spcBef>
          <a:spcPct val="20000"/>
        </a:spcBef>
        <a:spcAft>
          <a:spcPct val="0"/>
        </a:spcAft>
        <a:buChar char="»"/>
        <a:defRPr sz="2000">
          <a:solidFill>
            <a:schemeClr val="tx1"/>
          </a:solidFill>
          <a:latin typeface="+mn-lt"/>
        </a:defRPr>
      </a:lvl8pPr>
      <a:lvl9pPr marL="3846913" indent="-226288"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05157" rtl="0" eaLnBrk="1" latinLnBrk="0" hangingPunct="1">
        <a:defRPr sz="1800" kern="1200">
          <a:solidFill>
            <a:schemeClr val="tx1"/>
          </a:solidFill>
          <a:latin typeface="+mn-lt"/>
          <a:ea typeface="+mn-ea"/>
          <a:cs typeface="+mn-cs"/>
        </a:defRPr>
      </a:lvl1pPr>
      <a:lvl2pPr marL="452576" algn="l" defTabSz="905157" rtl="0" eaLnBrk="1" latinLnBrk="0" hangingPunct="1">
        <a:defRPr sz="1800" kern="1200">
          <a:solidFill>
            <a:schemeClr val="tx1"/>
          </a:solidFill>
          <a:latin typeface="+mn-lt"/>
          <a:ea typeface="+mn-ea"/>
          <a:cs typeface="+mn-cs"/>
        </a:defRPr>
      </a:lvl2pPr>
      <a:lvl3pPr marL="905157" algn="l" defTabSz="905157" rtl="0" eaLnBrk="1" latinLnBrk="0" hangingPunct="1">
        <a:defRPr sz="1800" kern="1200">
          <a:solidFill>
            <a:schemeClr val="tx1"/>
          </a:solidFill>
          <a:latin typeface="+mn-lt"/>
          <a:ea typeface="+mn-ea"/>
          <a:cs typeface="+mn-cs"/>
        </a:defRPr>
      </a:lvl3pPr>
      <a:lvl4pPr marL="1357736" algn="l" defTabSz="905157" rtl="0" eaLnBrk="1" latinLnBrk="0" hangingPunct="1">
        <a:defRPr sz="1800" kern="1200">
          <a:solidFill>
            <a:schemeClr val="tx1"/>
          </a:solidFill>
          <a:latin typeface="+mn-lt"/>
          <a:ea typeface="+mn-ea"/>
          <a:cs typeface="+mn-cs"/>
        </a:defRPr>
      </a:lvl4pPr>
      <a:lvl5pPr marL="1810317" algn="l" defTabSz="905157" rtl="0" eaLnBrk="1" latinLnBrk="0" hangingPunct="1">
        <a:defRPr sz="1800" kern="1200">
          <a:solidFill>
            <a:schemeClr val="tx1"/>
          </a:solidFill>
          <a:latin typeface="+mn-lt"/>
          <a:ea typeface="+mn-ea"/>
          <a:cs typeface="+mn-cs"/>
        </a:defRPr>
      </a:lvl5pPr>
      <a:lvl6pPr marL="2262902" algn="l" defTabSz="905157" rtl="0" eaLnBrk="1" latinLnBrk="0" hangingPunct="1">
        <a:defRPr sz="1800" kern="1200">
          <a:solidFill>
            <a:schemeClr val="tx1"/>
          </a:solidFill>
          <a:latin typeface="+mn-lt"/>
          <a:ea typeface="+mn-ea"/>
          <a:cs typeface="+mn-cs"/>
        </a:defRPr>
      </a:lvl6pPr>
      <a:lvl7pPr marL="2715462" algn="l" defTabSz="905157" rtl="0" eaLnBrk="1" latinLnBrk="0" hangingPunct="1">
        <a:defRPr sz="1800" kern="1200">
          <a:solidFill>
            <a:schemeClr val="tx1"/>
          </a:solidFill>
          <a:latin typeface="+mn-lt"/>
          <a:ea typeface="+mn-ea"/>
          <a:cs typeface="+mn-cs"/>
        </a:defRPr>
      </a:lvl7pPr>
      <a:lvl8pPr marL="3168040" algn="l" defTabSz="905157" rtl="0" eaLnBrk="1" latinLnBrk="0" hangingPunct="1">
        <a:defRPr sz="1800" kern="1200">
          <a:solidFill>
            <a:schemeClr val="tx1"/>
          </a:solidFill>
          <a:latin typeface="+mn-lt"/>
          <a:ea typeface="+mn-ea"/>
          <a:cs typeface="+mn-cs"/>
        </a:defRPr>
      </a:lvl8pPr>
      <a:lvl9pPr marL="3620624" algn="l" defTabSz="905157"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88616" tIns="44310" rIns="88616" bIns="4431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3"/>
            <a:ext cx="8229600" cy="4525963"/>
          </a:xfrm>
          <a:prstGeom prst="rect">
            <a:avLst/>
          </a:prstGeom>
        </p:spPr>
        <p:txBody>
          <a:bodyPr vert="horz" lIns="88616" tIns="44310" rIns="88616" bIns="4431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639"/>
            <a:ext cx="2133600" cy="365125"/>
          </a:xfrm>
          <a:prstGeom prst="rect">
            <a:avLst/>
          </a:prstGeom>
        </p:spPr>
        <p:txBody>
          <a:bodyPr vert="horz" lIns="88616" tIns="44310" rIns="88616" bIns="44310" rtlCol="0" anchor="ctr"/>
          <a:lstStyle>
            <a:lvl1pPr algn="l">
              <a:defRPr sz="1200">
                <a:solidFill>
                  <a:schemeClr val="tx1">
                    <a:tint val="75000"/>
                  </a:schemeClr>
                </a:solidFill>
              </a:defRPr>
            </a:lvl1pPr>
          </a:lstStyle>
          <a:p>
            <a:pPr defTabSz="887408" fontAlgn="auto">
              <a:spcBef>
                <a:spcPts val="0"/>
              </a:spcBef>
              <a:spcAft>
                <a:spcPts val="0"/>
              </a:spcAft>
            </a:pPr>
            <a:fld id="{43B71FE1-D048-4FCE-8BF4-40BC9BE5A193}" type="datetimeFigureOut">
              <a:rPr lang="en-US" smtClean="0">
                <a:solidFill>
                  <a:prstClr val="black">
                    <a:tint val="75000"/>
                  </a:prstClr>
                </a:solidFill>
                <a:latin typeface="Calibri"/>
                <a:cs typeface="+mn-cs"/>
              </a:rPr>
              <a:pPr defTabSz="887408" fontAlgn="auto">
                <a:spcBef>
                  <a:spcPts val="0"/>
                </a:spcBef>
                <a:spcAft>
                  <a:spcPts val="0"/>
                </a:spcAft>
              </a:pPr>
              <a:t>10/8/2015</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639"/>
            <a:ext cx="2895600" cy="365125"/>
          </a:xfrm>
          <a:prstGeom prst="rect">
            <a:avLst/>
          </a:prstGeom>
        </p:spPr>
        <p:txBody>
          <a:bodyPr vert="horz" lIns="88616" tIns="44310" rIns="88616" bIns="44310" rtlCol="0" anchor="ctr"/>
          <a:lstStyle>
            <a:lvl1pPr algn="ctr">
              <a:defRPr sz="1200">
                <a:solidFill>
                  <a:schemeClr val="tx1">
                    <a:tint val="75000"/>
                  </a:schemeClr>
                </a:solidFill>
              </a:defRPr>
            </a:lvl1pPr>
          </a:lstStyle>
          <a:p>
            <a:pPr defTabSz="887408"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639"/>
            <a:ext cx="2133600" cy="365125"/>
          </a:xfrm>
          <a:prstGeom prst="rect">
            <a:avLst/>
          </a:prstGeom>
        </p:spPr>
        <p:txBody>
          <a:bodyPr vert="horz" lIns="88616" tIns="44310" rIns="88616" bIns="44310" rtlCol="0" anchor="ctr"/>
          <a:lstStyle>
            <a:lvl1pPr algn="r">
              <a:defRPr sz="1200">
                <a:solidFill>
                  <a:schemeClr val="tx1">
                    <a:tint val="75000"/>
                  </a:schemeClr>
                </a:solidFill>
              </a:defRPr>
            </a:lvl1pPr>
          </a:lstStyle>
          <a:p>
            <a:pPr defTabSz="887408" fontAlgn="auto">
              <a:spcBef>
                <a:spcPts val="0"/>
              </a:spcBef>
              <a:spcAft>
                <a:spcPts val="0"/>
              </a:spcAft>
            </a:pPr>
            <a:fld id="{30DDCE53-11CB-417D-9065-8B4AB70A7027}" type="slidenum">
              <a:rPr lang="en-US" smtClean="0">
                <a:solidFill>
                  <a:prstClr val="black">
                    <a:tint val="75000"/>
                  </a:prstClr>
                </a:solidFill>
                <a:latin typeface="Calibri"/>
                <a:cs typeface="+mn-cs"/>
              </a:rPr>
              <a:pPr defTabSz="887408"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xmlns="" val="3349982586"/>
      </p:ext>
    </p:extLst>
  </p:cSld>
  <p:clrMap bg1="lt1" tx1="dk1" bg2="lt2" tx2="dk2" accent1="accent1" accent2="accent2" accent3="accent3" accent4="accent4" accent5="accent5" accent6="accent6" hlink="hlink" folHlink="folHlink"/>
  <p:sldLayoutIdLst>
    <p:sldLayoutId id="2147484390" r:id="rId1"/>
  </p:sldLayoutIdLst>
  <p:txStyles>
    <p:titleStyle>
      <a:lvl1pPr algn="ctr" defTabSz="887408" rtl="0" eaLnBrk="1" latinLnBrk="0" hangingPunct="1">
        <a:spcBef>
          <a:spcPct val="0"/>
        </a:spcBef>
        <a:buNone/>
        <a:defRPr sz="4400" kern="1200">
          <a:solidFill>
            <a:schemeClr val="tx1"/>
          </a:solidFill>
          <a:latin typeface="+mj-lt"/>
          <a:ea typeface="+mj-ea"/>
          <a:cs typeface="+mj-cs"/>
        </a:defRPr>
      </a:lvl1pPr>
    </p:titleStyle>
    <p:bodyStyle>
      <a:lvl1pPr marL="332780" indent="-332780" algn="l" defTabSz="88740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21018" indent="-277314" algn="l" defTabSz="88740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09267" indent="-221853" algn="l" defTabSz="88740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52943" indent="-221853" algn="l" defTabSz="88740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1996670" indent="-221853" algn="l" defTabSz="88740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440381" indent="-221853" algn="l" defTabSz="88740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884078" indent="-221853" algn="l" defTabSz="88740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27793" indent="-221853" algn="l" defTabSz="88740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771492" indent="-221853" algn="l" defTabSz="88740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87408" rtl="0" eaLnBrk="1" latinLnBrk="0" hangingPunct="1">
        <a:defRPr sz="1800" kern="1200">
          <a:solidFill>
            <a:schemeClr val="tx1"/>
          </a:solidFill>
          <a:latin typeface="+mn-lt"/>
          <a:ea typeface="+mn-ea"/>
          <a:cs typeface="+mn-cs"/>
        </a:defRPr>
      </a:lvl1pPr>
      <a:lvl2pPr marL="443699" algn="l" defTabSz="887408" rtl="0" eaLnBrk="1" latinLnBrk="0" hangingPunct="1">
        <a:defRPr sz="1800" kern="1200">
          <a:solidFill>
            <a:schemeClr val="tx1"/>
          </a:solidFill>
          <a:latin typeface="+mn-lt"/>
          <a:ea typeface="+mn-ea"/>
          <a:cs typeface="+mn-cs"/>
        </a:defRPr>
      </a:lvl2pPr>
      <a:lvl3pPr marL="887408" algn="l" defTabSz="887408" rtl="0" eaLnBrk="1" latinLnBrk="0" hangingPunct="1">
        <a:defRPr sz="1800" kern="1200">
          <a:solidFill>
            <a:schemeClr val="tx1"/>
          </a:solidFill>
          <a:latin typeface="+mn-lt"/>
          <a:ea typeface="+mn-ea"/>
          <a:cs typeface="+mn-cs"/>
        </a:defRPr>
      </a:lvl3pPr>
      <a:lvl4pPr marL="1331119" algn="l" defTabSz="887408" rtl="0" eaLnBrk="1" latinLnBrk="0" hangingPunct="1">
        <a:defRPr sz="1800" kern="1200">
          <a:solidFill>
            <a:schemeClr val="tx1"/>
          </a:solidFill>
          <a:latin typeface="+mn-lt"/>
          <a:ea typeface="+mn-ea"/>
          <a:cs typeface="+mn-cs"/>
        </a:defRPr>
      </a:lvl4pPr>
      <a:lvl5pPr marL="1774817" algn="l" defTabSz="887408" rtl="0" eaLnBrk="1" latinLnBrk="0" hangingPunct="1">
        <a:defRPr sz="1800" kern="1200">
          <a:solidFill>
            <a:schemeClr val="tx1"/>
          </a:solidFill>
          <a:latin typeface="+mn-lt"/>
          <a:ea typeface="+mn-ea"/>
          <a:cs typeface="+mn-cs"/>
        </a:defRPr>
      </a:lvl5pPr>
      <a:lvl6pPr marL="2218530" algn="l" defTabSz="887408" rtl="0" eaLnBrk="1" latinLnBrk="0" hangingPunct="1">
        <a:defRPr sz="1800" kern="1200">
          <a:solidFill>
            <a:schemeClr val="tx1"/>
          </a:solidFill>
          <a:latin typeface="+mn-lt"/>
          <a:ea typeface="+mn-ea"/>
          <a:cs typeface="+mn-cs"/>
        </a:defRPr>
      </a:lvl6pPr>
      <a:lvl7pPr marL="2662218" algn="l" defTabSz="887408" rtl="0" eaLnBrk="1" latinLnBrk="0" hangingPunct="1">
        <a:defRPr sz="1800" kern="1200">
          <a:solidFill>
            <a:schemeClr val="tx1"/>
          </a:solidFill>
          <a:latin typeface="+mn-lt"/>
          <a:ea typeface="+mn-ea"/>
          <a:cs typeface="+mn-cs"/>
        </a:defRPr>
      </a:lvl7pPr>
      <a:lvl8pPr marL="3105929" algn="l" defTabSz="887408" rtl="0" eaLnBrk="1" latinLnBrk="0" hangingPunct="1">
        <a:defRPr sz="1800" kern="1200">
          <a:solidFill>
            <a:schemeClr val="tx1"/>
          </a:solidFill>
          <a:latin typeface="+mn-lt"/>
          <a:ea typeface="+mn-ea"/>
          <a:cs typeface="+mn-cs"/>
        </a:defRPr>
      </a:lvl8pPr>
      <a:lvl9pPr marL="3549639" algn="l" defTabSz="887408"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312"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84509" tIns="42277" rIns="84509" bIns="42277" numCol="1" anchor="ctr" anchorCtr="0" compatLnSpc="1">
            <a:prstTxWarp prst="textNoShape">
              <a:avLst/>
            </a:prstTxWarp>
          </a:bodyPr>
          <a:lstStyle/>
          <a:p>
            <a:pPr lvl="0"/>
            <a:r>
              <a:rPr lang="en-US" smtClean="0"/>
              <a:t>Click to edit Master title style</a:t>
            </a:r>
          </a:p>
        </p:txBody>
      </p:sp>
      <p:sp>
        <p:nvSpPr>
          <p:cNvPr id="18435" name="Text Placeholder 2"/>
          <p:cNvSpPr>
            <a:spLocks noGrp="1"/>
          </p:cNvSpPr>
          <p:nvPr>
            <p:ph type="body" idx="1"/>
          </p:nvPr>
        </p:nvSpPr>
        <p:spPr bwMode="auto">
          <a:xfrm>
            <a:off x="457312" y="1600203"/>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84509" tIns="42277" rIns="84509" bIns="4227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7187"/>
            <a:ext cx="2133600" cy="365125"/>
          </a:xfrm>
          <a:prstGeom prst="rect">
            <a:avLst/>
          </a:prstGeom>
        </p:spPr>
        <p:txBody>
          <a:bodyPr vert="horz" wrap="square" lIns="84509" tIns="42277" rIns="84509" bIns="42277" numCol="1" anchor="ctr" anchorCtr="0" compatLnSpc="1">
            <a:prstTxWarp prst="textNoShape">
              <a:avLst/>
            </a:prstTxWarp>
          </a:bodyPr>
          <a:lstStyle>
            <a:lvl1pPr defTabSz="770781" hangingPunct="1">
              <a:lnSpc>
                <a:spcPct val="100000"/>
              </a:lnSpc>
              <a:buClrTx/>
              <a:buSzTx/>
              <a:defRPr sz="1200" b="0">
                <a:solidFill>
                  <a:srgbClr val="898989"/>
                </a:solidFill>
                <a:latin typeface="Calibri" pitchFamily="34" charset="0"/>
              </a:defRPr>
            </a:lvl1pPr>
          </a:lstStyle>
          <a:p>
            <a:pPr>
              <a:buFont typeface="Times New Roman" pitchFamily="16" charset="0"/>
              <a:buNone/>
              <a:defRPr/>
            </a:pPr>
            <a:fld id="{04F42493-CDF5-480D-A1F6-E91AD457E548}" type="datetimeFigureOut">
              <a:rPr lang="en-US" smtClean="0"/>
              <a:pPr>
                <a:buFont typeface="Times New Roman" pitchFamily="16" charset="0"/>
                <a:buNone/>
                <a:defRPr/>
              </a:pPr>
              <a:t>10/8/2015</a:t>
            </a:fld>
            <a:endParaRPr lang="en-US" dirty="0"/>
          </a:p>
        </p:txBody>
      </p:sp>
      <p:sp>
        <p:nvSpPr>
          <p:cNvPr id="5" name="Footer Placeholder 4"/>
          <p:cNvSpPr>
            <a:spLocks noGrp="1"/>
          </p:cNvSpPr>
          <p:nvPr>
            <p:ph type="ftr" sz="quarter" idx="3"/>
          </p:nvPr>
        </p:nvSpPr>
        <p:spPr>
          <a:xfrm>
            <a:off x="3124200" y="6357187"/>
            <a:ext cx="2895600" cy="365125"/>
          </a:xfrm>
          <a:prstGeom prst="rect">
            <a:avLst/>
          </a:prstGeom>
        </p:spPr>
        <p:txBody>
          <a:bodyPr vert="horz" wrap="square" lIns="84509" tIns="42277" rIns="84509" bIns="42277" numCol="1" anchor="ctr" anchorCtr="0" compatLnSpc="1">
            <a:prstTxWarp prst="textNoShape">
              <a:avLst/>
            </a:prstTxWarp>
          </a:bodyPr>
          <a:lstStyle>
            <a:lvl1pPr algn="ctr" defTabSz="770781" hangingPunct="1">
              <a:lnSpc>
                <a:spcPct val="100000"/>
              </a:lnSpc>
              <a:buClrTx/>
              <a:buSzTx/>
              <a:defRPr sz="1200" b="0">
                <a:solidFill>
                  <a:srgbClr val="898989"/>
                </a:solidFill>
                <a:latin typeface="Calibri" pitchFamily="34" charset="0"/>
              </a:defRPr>
            </a:lvl1pPr>
          </a:lstStyle>
          <a:p>
            <a:pPr>
              <a:buFont typeface="Times New Roman" pitchFamily="16" charset="0"/>
              <a:buNone/>
              <a:defRPr/>
            </a:pPr>
            <a:endParaRPr lang="en-US" dirty="0"/>
          </a:p>
        </p:txBody>
      </p:sp>
      <p:sp>
        <p:nvSpPr>
          <p:cNvPr id="6" name="Slide Number Placeholder 5"/>
          <p:cNvSpPr>
            <a:spLocks noGrp="1"/>
          </p:cNvSpPr>
          <p:nvPr>
            <p:ph type="sldNum" sz="quarter" idx="4"/>
          </p:nvPr>
        </p:nvSpPr>
        <p:spPr>
          <a:xfrm>
            <a:off x="6553200" y="6357187"/>
            <a:ext cx="2133600" cy="365125"/>
          </a:xfrm>
          <a:prstGeom prst="rect">
            <a:avLst/>
          </a:prstGeom>
        </p:spPr>
        <p:txBody>
          <a:bodyPr vert="horz" wrap="square" lIns="84509" tIns="42277" rIns="84509" bIns="42277" numCol="1" anchor="ctr" anchorCtr="0" compatLnSpc="1">
            <a:prstTxWarp prst="textNoShape">
              <a:avLst/>
            </a:prstTxWarp>
          </a:bodyPr>
          <a:lstStyle>
            <a:lvl1pPr algn="r" defTabSz="770781" hangingPunct="1">
              <a:lnSpc>
                <a:spcPct val="100000"/>
              </a:lnSpc>
              <a:buClrTx/>
              <a:buSzTx/>
              <a:defRPr sz="1200" b="0">
                <a:solidFill>
                  <a:srgbClr val="898989"/>
                </a:solidFill>
                <a:latin typeface="Calibri" pitchFamily="34" charset="0"/>
              </a:defRPr>
            </a:lvl1pPr>
          </a:lstStyle>
          <a:p>
            <a:pPr>
              <a:buFont typeface="Times New Roman" pitchFamily="16" charset="0"/>
              <a:buNone/>
              <a:defRPr/>
            </a:pPr>
            <a:fld id="{DCF2C8AA-DFCB-46C4-985B-20A6E3FB6EC9}" type="slidenum">
              <a:rPr lang="en-US" smtClean="0"/>
              <a:pPr>
                <a:buFont typeface="Times New Roman" pitchFamily="16" charset="0"/>
                <a:buNone/>
                <a:defRPr/>
              </a:pPr>
              <a:t>‹#›</a:t>
            </a:fld>
            <a:endParaRPr lang="en-US" dirty="0"/>
          </a:p>
        </p:txBody>
      </p:sp>
    </p:spTree>
  </p:cSld>
  <p:clrMap bg1="lt1" tx1="dk1" bg2="lt2" tx2="dk2" accent1="accent1" accent2="accent2" accent3="accent3" accent4="accent4" accent5="accent5" accent6="accent6" hlink="hlink" folHlink="folHlink"/>
  <p:sldLayoutIdLst>
    <p:sldLayoutId id="2147484392" r:id="rId1"/>
  </p:sldLayoutIdLst>
  <p:txStyles>
    <p:titleStyle>
      <a:lvl1pPr algn="ctr" defTabSz="846557" rtl="0" eaLnBrk="0" fontAlgn="base" hangingPunct="0">
        <a:spcBef>
          <a:spcPct val="0"/>
        </a:spcBef>
        <a:spcAft>
          <a:spcPct val="0"/>
        </a:spcAft>
        <a:defRPr sz="4400" kern="1200">
          <a:solidFill>
            <a:schemeClr val="tx1"/>
          </a:solidFill>
          <a:latin typeface="+mj-lt"/>
          <a:ea typeface="+mj-ea"/>
          <a:cs typeface="+mj-cs"/>
        </a:defRPr>
      </a:lvl1pPr>
      <a:lvl2pPr algn="ctr" defTabSz="846557" rtl="0" eaLnBrk="0" fontAlgn="base" hangingPunct="0">
        <a:spcBef>
          <a:spcPct val="0"/>
        </a:spcBef>
        <a:spcAft>
          <a:spcPct val="0"/>
        </a:spcAft>
        <a:defRPr sz="4400">
          <a:solidFill>
            <a:schemeClr val="tx1"/>
          </a:solidFill>
          <a:latin typeface="Calibri" pitchFamily="34" charset="0"/>
        </a:defRPr>
      </a:lvl2pPr>
      <a:lvl3pPr algn="ctr" defTabSz="846557" rtl="0" eaLnBrk="0" fontAlgn="base" hangingPunct="0">
        <a:spcBef>
          <a:spcPct val="0"/>
        </a:spcBef>
        <a:spcAft>
          <a:spcPct val="0"/>
        </a:spcAft>
        <a:defRPr sz="4400">
          <a:solidFill>
            <a:schemeClr val="tx1"/>
          </a:solidFill>
          <a:latin typeface="Calibri" pitchFamily="34" charset="0"/>
        </a:defRPr>
      </a:lvl3pPr>
      <a:lvl4pPr algn="ctr" defTabSz="846557" rtl="0" eaLnBrk="0" fontAlgn="base" hangingPunct="0">
        <a:spcBef>
          <a:spcPct val="0"/>
        </a:spcBef>
        <a:spcAft>
          <a:spcPct val="0"/>
        </a:spcAft>
        <a:defRPr sz="4400">
          <a:solidFill>
            <a:schemeClr val="tx1"/>
          </a:solidFill>
          <a:latin typeface="Calibri" pitchFamily="34" charset="0"/>
        </a:defRPr>
      </a:lvl4pPr>
      <a:lvl5pPr algn="ctr" defTabSz="846557" rtl="0" eaLnBrk="0" fontAlgn="base" hangingPunct="0">
        <a:spcBef>
          <a:spcPct val="0"/>
        </a:spcBef>
        <a:spcAft>
          <a:spcPct val="0"/>
        </a:spcAft>
        <a:defRPr sz="4400">
          <a:solidFill>
            <a:schemeClr val="tx1"/>
          </a:solidFill>
          <a:latin typeface="Calibri" pitchFamily="34" charset="0"/>
        </a:defRPr>
      </a:lvl5pPr>
      <a:lvl6pPr marL="424747" algn="ctr" defTabSz="846557" rtl="0" fontAlgn="base">
        <a:spcBef>
          <a:spcPct val="0"/>
        </a:spcBef>
        <a:spcAft>
          <a:spcPct val="0"/>
        </a:spcAft>
        <a:defRPr sz="4400">
          <a:solidFill>
            <a:schemeClr val="tx1"/>
          </a:solidFill>
          <a:latin typeface="Calibri" pitchFamily="34" charset="0"/>
        </a:defRPr>
      </a:lvl6pPr>
      <a:lvl7pPr marL="849510" algn="ctr" defTabSz="846557" rtl="0" fontAlgn="base">
        <a:spcBef>
          <a:spcPct val="0"/>
        </a:spcBef>
        <a:spcAft>
          <a:spcPct val="0"/>
        </a:spcAft>
        <a:defRPr sz="4400">
          <a:solidFill>
            <a:schemeClr val="tx1"/>
          </a:solidFill>
          <a:latin typeface="Calibri" pitchFamily="34" charset="0"/>
        </a:defRPr>
      </a:lvl7pPr>
      <a:lvl8pPr marL="1274207" algn="ctr" defTabSz="846557" rtl="0" fontAlgn="base">
        <a:spcBef>
          <a:spcPct val="0"/>
        </a:spcBef>
        <a:spcAft>
          <a:spcPct val="0"/>
        </a:spcAft>
        <a:defRPr sz="4400">
          <a:solidFill>
            <a:schemeClr val="tx1"/>
          </a:solidFill>
          <a:latin typeface="Calibri" pitchFamily="34" charset="0"/>
        </a:defRPr>
      </a:lvl8pPr>
      <a:lvl9pPr marL="1698954" algn="ctr" defTabSz="846557" rtl="0" fontAlgn="base">
        <a:spcBef>
          <a:spcPct val="0"/>
        </a:spcBef>
        <a:spcAft>
          <a:spcPct val="0"/>
        </a:spcAft>
        <a:defRPr sz="4400">
          <a:solidFill>
            <a:schemeClr val="tx1"/>
          </a:solidFill>
          <a:latin typeface="Calibri" pitchFamily="34" charset="0"/>
        </a:defRPr>
      </a:lvl9pPr>
    </p:titleStyle>
    <p:bodyStyle>
      <a:lvl1pPr marL="317072" indent="-317072" algn="l" defTabSz="846557"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687236" indent="-263924" algn="l" defTabSz="846557"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057411" indent="-210910" algn="l" defTabSz="846557"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480668" indent="-210910" algn="l" defTabSz="846557"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1903945" indent="-210910" algn="l" defTabSz="846557"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328575" indent="-211708" algn="l" defTabSz="8467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51955" indent="-211708" algn="l" defTabSz="8467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175336" indent="-211708" algn="l" defTabSz="8467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598715" indent="-211708" algn="l" defTabSz="84678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46787" rtl="0" eaLnBrk="1" latinLnBrk="0" hangingPunct="1">
        <a:defRPr sz="1800" kern="1200">
          <a:solidFill>
            <a:schemeClr val="tx1"/>
          </a:solidFill>
          <a:latin typeface="+mn-lt"/>
          <a:ea typeface="+mn-ea"/>
          <a:cs typeface="+mn-cs"/>
        </a:defRPr>
      </a:lvl1pPr>
      <a:lvl2pPr marL="423383" algn="l" defTabSz="846787" rtl="0" eaLnBrk="1" latinLnBrk="0" hangingPunct="1">
        <a:defRPr sz="1800" kern="1200">
          <a:solidFill>
            <a:schemeClr val="tx1"/>
          </a:solidFill>
          <a:latin typeface="+mn-lt"/>
          <a:ea typeface="+mn-ea"/>
          <a:cs typeface="+mn-cs"/>
        </a:defRPr>
      </a:lvl2pPr>
      <a:lvl3pPr marL="846787" algn="l" defTabSz="846787" rtl="0" eaLnBrk="1" latinLnBrk="0" hangingPunct="1">
        <a:defRPr sz="1800" kern="1200">
          <a:solidFill>
            <a:schemeClr val="tx1"/>
          </a:solidFill>
          <a:latin typeface="+mn-lt"/>
          <a:ea typeface="+mn-ea"/>
          <a:cs typeface="+mn-cs"/>
        </a:defRPr>
      </a:lvl3pPr>
      <a:lvl4pPr marL="1270135" algn="l" defTabSz="846787" rtl="0" eaLnBrk="1" latinLnBrk="0" hangingPunct="1">
        <a:defRPr sz="1800" kern="1200">
          <a:solidFill>
            <a:schemeClr val="tx1"/>
          </a:solidFill>
          <a:latin typeface="+mn-lt"/>
          <a:ea typeface="+mn-ea"/>
          <a:cs typeface="+mn-cs"/>
        </a:defRPr>
      </a:lvl4pPr>
      <a:lvl5pPr marL="1693528" algn="l" defTabSz="846787" rtl="0" eaLnBrk="1" latinLnBrk="0" hangingPunct="1">
        <a:defRPr sz="1800" kern="1200">
          <a:solidFill>
            <a:schemeClr val="tx1"/>
          </a:solidFill>
          <a:latin typeface="+mn-lt"/>
          <a:ea typeface="+mn-ea"/>
          <a:cs typeface="+mn-cs"/>
        </a:defRPr>
      </a:lvl5pPr>
      <a:lvl6pPr marL="2116888" algn="l" defTabSz="846787" rtl="0" eaLnBrk="1" latinLnBrk="0" hangingPunct="1">
        <a:defRPr sz="1800" kern="1200">
          <a:solidFill>
            <a:schemeClr val="tx1"/>
          </a:solidFill>
          <a:latin typeface="+mn-lt"/>
          <a:ea typeface="+mn-ea"/>
          <a:cs typeface="+mn-cs"/>
        </a:defRPr>
      </a:lvl6pPr>
      <a:lvl7pPr marL="2540256" algn="l" defTabSz="846787" rtl="0" eaLnBrk="1" latinLnBrk="0" hangingPunct="1">
        <a:defRPr sz="1800" kern="1200">
          <a:solidFill>
            <a:schemeClr val="tx1"/>
          </a:solidFill>
          <a:latin typeface="+mn-lt"/>
          <a:ea typeface="+mn-ea"/>
          <a:cs typeface="+mn-cs"/>
        </a:defRPr>
      </a:lvl7pPr>
      <a:lvl8pPr marL="2963640" algn="l" defTabSz="846787" rtl="0" eaLnBrk="1" latinLnBrk="0" hangingPunct="1">
        <a:defRPr sz="1800" kern="1200">
          <a:solidFill>
            <a:schemeClr val="tx1"/>
          </a:solidFill>
          <a:latin typeface="+mn-lt"/>
          <a:ea typeface="+mn-ea"/>
          <a:cs typeface="+mn-cs"/>
        </a:defRPr>
      </a:lvl8pPr>
      <a:lvl9pPr marL="3387023" algn="l" defTabSz="84678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0725" tIns="45365" rIns="90725" bIns="45365" numCol="1" anchor="ctr" anchorCtr="0" compatLnSpc="1">
            <a:prstTxWarp prst="textNoShape">
              <a:avLst/>
            </a:prstTxWarp>
          </a:bodyPr>
          <a:lstStyle/>
          <a:p>
            <a:pPr lvl="0"/>
            <a:r>
              <a:rPr lang="en-US" smtClean="0"/>
              <a:t>Click to edit Master title style</a:t>
            </a:r>
          </a:p>
        </p:txBody>
      </p:sp>
      <p:sp>
        <p:nvSpPr>
          <p:cNvPr id="21507" name="Rectangle 3"/>
          <p:cNvSpPr>
            <a:spLocks noGrp="1" noChangeArrowheads="1"/>
          </p:cNvSpPr>
          <p:nvPr>
            <p:ph type="body" idx="1"/>
          </p:nvPr>
        </p:nvSpPr>
        <p:spPr bwMode="auto">
          <a:xfrm>
            <a:off x="457200" y="1600203"/>
            <a:ext cx="8229600" cy="4525963"/>
          </a:xfrm>
          <a:prstGeom prst="rect">
            <a:avLst/>
          </a:prstGeom>
          <a:noFill/>
          <a:ln w="9525">
            <a:noFill/>
            <a:miter lim="800000"/>
            <a:headEnd/>
            <a:tailEnd/>
          </a:ln>
        </p:spPr>
        <p:txBody>
          <a:bodyPr vert="horz" wrap="square" lIns="90725" tIns="45365" rIns="90725" bIns="4536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0725" tIns="45365" rIns="90725" bIns="45365" numCol="1" anchor="t" anchorCtr="0" compatLnSpc="1">
            <a:prstTxWarp prst="textNoShape">
              <a:avLst/>
            </a:prstTxWarp>
          </a:bodyPr>
          <a:lstStyle>
            <a:lvl1pPr>
              <a:defRPr sz="140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5" y="6245225"/>
            <a:ext cx="2895600" cy="476250"/>
          </a:xfrm>
          <a:prstGeom prst="rect">
            <a:avLst/>
          </a:prstGeom>
          <a:noFill/>
          <a:ln w="9525">
            <a:noFill/>
            <a:miter lim="800000"/>
            <a:headEnd/>
            <a:tailEnd/>
          </a:ln>
          <a:effectLst/>
        </p:spPr>
        <p:txBody>
          <a:bodyPr vert="horz" wrap="square" lIns="90725" tIns="45365" rIns="90725" bIns="45365"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0725" tIns="45365" rIns="90725" bIns="45365" numCol="1" anchor="t" anchorCtr="0" compatLnSpc="1">
            <a:prstTxWarp prst="textNoShape">
              <a:avLst/>
            </a:prstTxWarp>
          </a:bodyPr>
          <a:lstStyle>
            <a:lvl1pPr algn="r">
              <a:defRPr sz="1400">
                <a:solidFill>
                  <a:srgbClr val="000000"/>
                </a:solidFill>
              </a:defRPr>
            </a:lvl1pPr>
          </a:lstStyle>
          <a:p>
            <a:pPr>
              <a:defRPr/>
            </a:pPr>
            <a:fld id="{43D25125-C587-4C60-8962-C76F459803F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84" r:id="rId1"/>
    <p:sldLayoutId id="2147484378"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3725" algn="ctr" rtl="0" fontAlgn="base">
        <a:spcBef>
          <a:spcPct val="0"/>
        </a:spcBef>
        <a:spcAft>
          <a:spcPct val="0"/>
        </a:spcAft>
        <a:defRPr sz="4400">
          <a:solidFill>
            <a:schemeClr val="tx2"/>
          </a:solidFill>
          <a:latin typeface="Arial" charset="0"/>
        </a:defRPr>
      </a:lvl6pPr>
      <a:lvl7pPr marL="907465" algn="ctr" rtl="0" fontAlgn="base">
        <a:spcBef>
          <a:spcPct val="0"/>
        </a:spcBef>
        <a:spcAft>
          <a:spcPct val="0"/>
        </a:spcAft>
        <a:defRPr sz="4400">
          <a:solidFill>
            <a:schemeClr val="tx2"/>
          </a:solidFill>
          <a:latin typeface="Arial" charset="0"/>
        </a:defRPr>
      </a:lvl7pPr>
      <a:lvl8pPr marL="1361197" algn="ctr" rtl="0" fontAlgn="base">
        <a:spcBef>
          <a:spcPct val="0"/>
        </a:spcBef>
        <a:spcAft>
          <a:spcPct val="0"/>
        </a:spcAft>
        <a:defRPr sz="4400">
          <a:solidFill>
            <a:schemeClr val="tx2"/>
          </a:solidFill>
          <a:latin typeface="Arial" charset="0"/>
        </a:defRPr>
      </a:lvl8pPr>
      <a:lvl9pPr marL="1814931" algn="ctr" rtl="0" fontAlgn="base">
        <a:spcBef>
          <a:spcPct val="0"/>
        </a:spcBef>
        <a:spcAft>
          <a:spcPct val="0"/>
        </a:spcAft>
        <a:defRPr sz="4400">
          <a:solidFill>
            <a:schemeClr val="tx2"/>
          </a:solidFill>
          <a:latin typeface="Arial" charset="0"/>
        </a:defRPr>
      </a:lvl9pPr>
    </p:titleStyle>
    <p:bodyStyle>
      <a:lvl1pPr marL="340300" indent="-340300" algn="l" rtl="0" eaLnBrk="0" fontAlgn="base" hangingPunct="0">
        <a:spcBef>
          <a:spcPct val="20000"/>
        </a:spcBef>
        <a:spcAft>
          <a:spcPct val="0"/>
        </a:spcAft>
        <a:buChar char="•"/>
        <a:defRPr sz="3200">
          <a:solidFill>
            <a:schemeClr val="tx1"/>
          </a:solidFill>
          <a:latin typeface="+mn-lt"/>
          <a:ea typeface="+mn-ea"/>
          <a:cs typeface="+mn-cs"/>
        </a:defRPr>
      </a:lvl1pPr>
      <a:lvl2pPr marL="737312" indent="-283598" algn="l" rtl="0" eaLnBrk="0" fontAlgn="base" hangingPunct="0">
        <a:spcBef>
          <a:spcPct val="20000"/>
        </a:spcBef>
        <a:spcAft>
          <a:spcPct val="0"/>
        </a:spcAft>
        <a:buChar char="–"/>
        <a:defRPr sz="2800">
          <a:solidFill>
            <a:schemeClr val="tx1"/>
          </a:solidFill>
          <a:latin typeface="+mn-lt"/>
        </a:defRPr>
      </a:lvl2pPr>
      <a:lvl3pPr marL="1134349" indent="-226862" algn="l" rtl="0" eaLnBrk="0" fontAlgn="base" hangingPunct="0">
        <a:spcBef>
          <a:spcPct val="20000"/>
        </a:spcBef>
        <a:spcAft>
          <a:spcPct val="0"/>
        </a:spcAft>
        <a:buChar char="•"/>
        <a:defRPr sz="2400">
          <a:solidFill>
            <a:schemeClr val="tx1"/>
          </a:solidFill>
          <a:latin typeface="+mn-lt"/>
        </a:defRPr>
      </a:lvl3pPr>
      <a:lvl4pPr marL="1588048" indent="-226862" algn="l" rtl="0" eaLnBrk="0" fontAlgn="base" hangingPunct="0">
        <a:spcBef>
          <a:spcPct val="20000"/>
        </a:spcBef>
        <a:spcAft>
          <a:spcPct val="0"/>
        </a:spcAft>
        <a:buChar char="–"/>
        <a:defRPr sz="2000">
          <a:solidFill>
            <a:schemeClr val="tx1"/>
          </a:solidFill>
          <a:latin typeface="+mn-lt"/>
        </a:defRPr>
      </a:lvl4pPr>
      <a:lvl5pPr marL="2041796" indent="-226862" algn="l" rtl="0" eaLnBrk="0" fontAlgn="base" hangingPunct="0">
        <a:spcBef>
          <a:spcPct val="20000"/>
        </a:spcBef>
        <a:spcAft>
          <a:spcPct val="0"/>
        </a:spcAft>
        <a:buChar char="»"/>
        <a:defRPr sz="2000">
          <a:solidFill>
            <a:schemeClr val="tx1"/>
          </a:solidFill>
          <a:latin typeface="+mn-lt"/>
        </a:defRPr>
      </a:lvl5pPr>
      <a:lvl6pPr marL="2495530" indent="-226862" algn="l" rtl="0" fontAlgn="base">
        <a:spcBef>
          <a:spcPct val="20000"/>
        </a:spcBef>
        <a:spcAft>
          <a:spcPct val="0"/>
        </a:spcAft>
        <a:buChar char="»"/>
        <a:defRPr sz="2000">
          <a:solidFill>
            <a:schemeClr val="tx1"/>
          </a:solidFill>
          <a:latin typeface="+mn-lt"/>
        </a:defRPr>
      </a:lvl6pPr>
      <a:lvl7pPr marL="2949261" indent="-226862" algn="l" rtl="0" fontAlgn="base">
        <a:spcBef>
          <a:spcPct val="20000"/>
        </a:spcBef>
        <a:spcAft>
          <a:spcPct val="0"/>
        </a:spcAft>
        <a:buChar char="»"/>
        <a:defRPr sz="2000">
          <a:solidFill>
            <a:schemeClr val="tx1"/>
          </a:solidFill>
          <a:latin typeface="+mn-lt"/>
        </a:defRPr>
      </a:lvl7pPr>
      <a:lvl8pPr marL="3403000" indent="-226862" algn="l" rtl="0" fontAlgn="base">
        <a:spcBef>
          <a:spcPct val="20000"/>
        </a:spcBef>
        <a:spcAft>
          <a:spcPct val="0"/>
        </a:spcAft>
        <a:buChar char="»"/>
        <a:defRPr sz="2000">
          <a:solidFill>
            <a:schemeClr val="tx1"/>
          </a:solidFill>
          <a:latin typeface="+mn-lt"/>
        </a:defRPr>
      </a:lvl8pPr>
      <a:lvl9pPr marL="3856734" indent="-226862" algn="l" rtl="0" fontAlgn="base">
        <a:spcBef>
          <a:spcPct val="20000"/>
        </a:spcBef>
        <a:spcAft>
          <a:spcPct val="0"/>
        </a:spcAft>
        <a:buChar char="»"/>
        <a:defRPr sz="2000">
          <a:solidFill>
            <a:schemeClr val="tx1"/>
          </a:solidFill>
          <a:latin typeface="+mn-lt"/>
        </a:defRPr>
      </a:lvl9pPr>
    </p:bodyStyle>
    <p:otherStyle>
      <a:defPPr>
        <a:defRPr lang="en-US"/>
      </a:defPPr>
      <a:lvl1pPr marL="0" algn="l" defTabSz="907465" rtl="0" eaLnBrk="1" latinLnBrk="0" hangingPunct="1">
        <a:defRPr sz="1800" kern="1200">
          <a:solidFill>
            <a:schemeClr val="tx1"/>
          </a:solidFill>
          <a:latin typeface="+mn-lt"/>
          <a:ea typeface="+mn-ea"/>
          <a:cs typeface="+mn-cs"/>
        </a:defRPr>
      </a:lvl1pPr>
      <a:lvl2pPr marL="453725" algn="l" defTabSz="907465" rtl="0" eaLnBrk="1" latinLnBrk="0" hangingPunct="1">
        <a:defRPr sz="1800" kern="1200">
          <a:solidFill>
            <a:schemeClr val="tx1"/>
          </a:solidFill>
          <a:latin typeface="+mn-lt"/>
          <a:ea typeface="+mn-ea"/>
          <a:cs typeface="+mn-cs"/>
        </a:defRPr>
      </a:lvl2pPr>
      <a:lvl3pPr marL="907465" algn="l" defTabSz="907465" rtl="0" eaLnBrk="1" latinLnBrk="0" hangingPunct="1">
        <a:defRPr sz="1800" kern="1200">
          <a:solidFill>
            <a:schemeClr val="tx1"/>
          </a:solidFill>
          <a:latin typeface="+mn-lt"/>
          <a:ea typeface="+mn-ea"/>
          <a:cs typeface="+mn-cs"/>
        </a:defRPr>
      </a:lvl3pPr>
      <a:lvl4pPr marL="1361197" algn="l" defTabSz="907465" rtl="0" eaLnBrk="1" latinLnBrk="0" hangingPunct="1">
        <a:defRPr sz="1800" kern="1200">
          <a:solidFill>
            <a:schemeClr val="tx1"/>
          </a:solidFill>
          <a:latin typeface="+mn-lt"/>
          <a:ea typeface="+mn-ea"/>
          <a:cs typeface="+mn-cs"/>
        </a:defRPr>
      </a:lvl4pPr>
      <a:lvl5pPr marL="1814931" algn="l" defTabSz="907465" rtl="0" eaLnBrk="1" latinLnBrk="0" hangingPunct="1">
        <a:defRPr sz="1800" kern="1200">
          <a:solidFill>
            <a:schemeClr val="tx1"/>
          </a:solidFill>
          <a:latin typeface="+mn-lt"/>
          <a:ea typeface="+mn-ea"/>
          <a:cs typeface="+mn-cs"/>
        </a:defRPr>
      </a:lvl5pPr>
      <a:lvl6pPr marL="2268668" algn="l" defTabSz="907465" rtl="0" eaLnBrk="1" latinLnBrk="0" hangingPunct="1">
        <a:defRPr sz="1800" kern="1200">
          <a:solidFill>
            <a:schemeClr val="tx1"/>
          </a:solidFill>
          <a:latin typeface="+mn-lt"/>
          <a:ea typeface="+mn-ea"/>
          <a:cs typeface="+mn-cs"/>
        </a:defRPr>
      </a:lvl6pPr>
      <a:lvl7pPr marL="2722398" algn="l" defTabSz="907465" rtl="0" eaLnBrk="1" latinLnBrk="0" hangingPunct="1">
        <a:defRPr sz="1800" kern="1200">
          <a:solidFill>
            <a:schemeClr val="tx1"/>
          </a:solidFill>
          <a:latin typeface="+mn-lt"/>
          <a:ea typeface="+mn-ea"/>
          <a:cs typeface="+mn-cs"/>
        </a:defRPr>
      </a:lvl7pPr>
      <a:lvl8pPr marL="3176129" algn="l" defTabSz="907465" rtl="0" eaLnBrk="1" latinLnBrk="0" hangingPunct="1">
        <a:defRPr sz="1800" kern="1200">
          <a:solidFill>
            <a:schemeClr val="tx1"/>
          </a:solidFill>
          <a:latin typeface="+mn-lt"/>
          <a:ea typeface="+mn-ea"/>
          <a:cs typeface="+mn-cs"/>
        </a:defRPr>
      </a:lvl8pPr>
      <a:lvl9pPr marL="3629860" algn="l" defTabSz="90746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7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0715" tIns="45355" rIns="90715" bIns="45355" numCol="1" anchor="ctr" anchorCtr="0" compatLnSpc="1">
            <a:prstTxWarp prst="textNoShape">
              <a:avLst/>
            </a:prstTxWarp>
          </a:bodyPr>
          <a:lstStyle/>
          <a:p>
            <a:pPr lvl="0"/>
            <a:r>
              <a:rPr lang="en-US" smtClean="0"/>
              <a:t>Click to edit Master title style</a:t>
            </a:r>
          </a:p>
        </p:txBody>
      </p:sp>
      <p:sp>
        <p:nvSpPr>
          <p:cNvPr id="33795" name="Text Placeholder 2"/>
          <p:cNvSpPr>
            <a:spLocks noGrp="1"/>
          </p:cNvSpPr>
          <p:nvPr>
            <p:ph type="body" idx="1"/>
          </p:nvPr>
        </p:nvSpPr>
        <p:spPr bwMode="auto">
          <a:xfrm>
            <a:off x="457200" y="1600203"/>
            <a:ext cx="8229600" cy="4525963"/>
          </a:xfrm>
          <a:prstGeom prst="rect">
            <a:avLst/>
          </a:prstGeom>
          <a:noFill/>
          <a:ln w="9525">
            <a:noFill/>
            <a:miter lim="800000"/>
            <a:headEnd/>
            <a:tailEnd/>
          </a:ln>
        </p:spPr>
        <p:txBody>
          <a:bodyPr vert="horz" wrap="square" lIns="90715" tIns="45355" rIns="90715" bIns="4535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427"/>
            <a:ext cx="2133600" cy="365125"/>
          </a:xfrm>
          <a:prstGeom prst="rect">
            <a:avLst/>
          </a:prstGeom>
        </p:spPr>
        <p:txBody>
          <a:bodyPr vert="horz" lIns="90715" tIns="45355" rIns="90715" bIns="45355" rtlCol="0" anchor="ctr"/>
          <a:lstStyle>
            <a:lvl1pPr algn="l" defTabSz="907371" fontAlgn="auto">
              <a:spcBef>
                <a:spcPts val="0"/>
              </a:spcBef>
              <a:spcAft>
                <a:spcPts val="0"/>
              </a:spcAft>
              <a:defRPr sz="1200" smtClean="0">
                <a:solidFill>
                  <a:prstClr val="black">
                    <a:tint val="75000"/>
                  </a:prstClr>
                </a:solidFill>
                <a:latin typeface="Calibri"/>
                <a:cs typeface="+mn-cs"/>
              </a:defRPr>
            </a:lvl1pPr>
          </a:lstStyle>
          <a:p>
            <a:pPr>
              <a:defRPr/>
            </a:pPr>
            <a:fld id="{1477CB80-DF0A-4BB8-8358-3189D8B398DF}" type="datetimeFigureOut">
              <a:rPr lang="en-US"/>
              <a:pPr>
                <a:defRPr/>
              </a:pPr>
              <a:t>10/8/2015</a:t>
            </a:fld>
            <a:endParaRPr lang="en-US"/>
          </a:p>
        </p:txBody>
      </p:sp>
      <p:sp>
        <p:nvSpPr>
          <p:cNvPr id="5" name="Footer Placeholder 4"/>
          <p:cNvSpPr>
            <a:spLocks noGrp="1"/>
          </p:cNvSpPr>
          <p:nvPr>
            <p:ph type="ftr" sz="quarter" idx="3"/>
          </p:nvPr>
        </p:nvSpPr>
        <p:spPr>
          <a:xfrm>
            <a:off x="3124205" y="6356427"/>
            <a:ext cx="2895600" cy="365125"/>
          </a:xfrm>
          <a:prstGeom prst="rect">
            <a:avLst/>
          </a:prstGeom>
        </p:spPr>
        <p:txBody>
          <a:bodyPr vert="horz" lIns="90715" tIns="45355" rIns="90715" bIns="45355" rtlCol="0" anchor="ctr"/>
          <a:lstStyle>
            <a:lvl1pPr algn="ctr" defTabSz="907371"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427"/>
            <a:ext cx="2133600" cy="365125"/>
          </a:xfrm>
          <a:prstGeom prst="rect">
            <a:avLst/>
          </a:prstGeom>
        </p:spPr>
        <p:txBody>
          <a:bodyPr vert="horz" lIns="90715" tIns="45355" rIns="90715" bIns="45355" rtlCol="0" anchor="ctr"/>
          <a:lstStyle>
            <a:lvl1pPr algn="r" defTabSz="907371" fontAlgn="auto">
              <a:spcBef>
                <a:spcPts val="0"/>
              </a:spcBef>
              <a:spcAft>
                <a:spcPts val="0"/>
              </a:spcAft>
              <a:defRPr sz="1200" smtClean="0">
                <a:solidFill>
                  <a:prstClr val="black">
                    <a:tint val="75000"/>
                  </a:prstClr>
                </a:solidFill>
                <a:latin typeface="Calibri"/>
                <a:cs typeface="+mn-cs"/>
              </a:defRPr>
            </a:lvl1pPr>
          </a:lstStyle>
          <a:p>
            <a:pPr>
              <a:defRPr/>
            </a:pPr>
            <a:fld id="{79F4B607-6733-440C-8F2C-39474909CE3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97" r:id="rId1"/>
  </p:sldLayoutIdLst>
  <p:txStyles>
    <p:titleStyle>
      <a:lvl1pPr algn="ctr" defTabSz="905889" rtl="0" fontAlgn="base">
        <a:spcBef>
          <a:spcPct val="0"/>
        </a:spcBef>
        <a:spcAft>
          <a:spcPct val="0"/>
        </a:spcAft>
        <a:defRPr sz="4400" kern="1200">
          <a:solidFill>
            <a:schemeClr val="tx1"/>
          </a:solidFill>
          <a:latin typeface="+mj-lt"/>
          <a:ea typeface="+mj-ea"/>
          <a:cs typeface="+mj-cs"/>
        </a:defRPr>
      </a:lvl1pPr>
      <a:lvl2pPr algn="ctr" defTabSz="905889" rtl="0" fontAlgn="base">
        <a:spcBef>
          <a:spcPct val="0"/>
        </a:spcBef>
        <a:spcAft>
          <a:spcPct val="0"/>
        </a:spcAft>
        <a:defRPr sz="4400">
          <a:solidFill>
            <a:schemeClr val="tx1"/>
          </a:solidFill>
          <a:latin typeface="Calibri" pitchFamily="34" charset="0"/>
        </a:defRPr>
      </a:lvl2pPr>
      <a:lvl3pPr algn="ctr" defTabSz="905889" rtl="0" fontAlgn="base">
        <a:spcBef>
          <a:spcPct val="0"/>
        </a:spcBef>
        <a:spcAft>
          <a:spcPct val="0"/>
        </a:spcAft>
        <a:defRPr sz="4400">
          <a:solidFill>
            <a:schemeClr val="tx1"/>
          </a:solidFill>
          <a:latin typeface="Calibri" pitchFamily="34" charset="0"/>
        </a:defRPr>
      </a:lvl3pPr>
      <a:lvl4pPr algn="ctr" defTabSz="905889" rtl="0" fontAlgn="base">
        <a:spcBef>
          <a:spcPct val="0"/>
        </a:spcBef>
        <a:spcAft>
          <a:spcPct val="0"/>
        </a:spcAft>
        <a:defRPr sz="4400">
          <a:solidFill>
            <a:schemeClr val="tx1"/>
          </a:solidFill>
          <a:latin typeface="Calibri" pitchFamily="34" charset="0"/>
        </a:defRPr>
      </a:lvl4pPr>
      <a:lvl5pPr algn="ctr" defTabSz="905889" rtl="0" fontAlgn="base">
        <a:spcBef>
          <a:spcPct val="0"/>
        </a:spcBef>
        <a:spcAft>
          <a:spcPct val="0"/>
        </a:spcAft>
        <a:defRPr sz="4400">
          <a:solidFill>
            <a:schemeClr val="tx1"/>
          </a:solidFill>
          <a:latin typeface="Calibri" pitchFamily="34" charset="0"/>
        </a:defRPr>
      </a:lvl5pPr>
      <a:lvl6pPr marL="453725" algn="ctr" defTabSz="905889" rtl="0" fontAlgn="base">
        <a:spcBef>
          <a:spcPct val="0"/>
        </a:spcBef>
        <a:spcAft>
          <a:spcPct val="0"/>
        </a:spcAft>
        <a:defRPr sz="4400">
          <a:solidFill>
            <a:schemeClr val="tx1"/>
          </a:solidFill>
          <a:latin typeface="Calibri" pitchFamily="34" charset="0"/>
        </a:defRPr>
      </a:lvl6pPr>
      <a:lvl7pPr marL="907465" algn="ctr" defTabSz="905889" rtl="0" fontAlgn="base">
        <a:spcBef>
          <a:spcPct val="0"/>
        </a:spcBef>
        <a:spcAft>
          <a:spcPct val="0"/>
        </a:spcAft>
        <a:defRPr sz="4400">
          <a:solidFill>
            <a:schemeClr val="tx1"/>
          </a:solidFill>
          <a:latin typeface="Calibri" pitchFamily="34" charset="0"/>
        </a:defRPr>
      </a:lvl7pPr>
      <a:lvl8pPr marL="1361197" algn="ctr" defTabSz="905889" rtl="0" fontAlgn="base">
        <a:spcBef>
          <a:spcPct val="0"/>
        </a:spcBef>
        <a:spcAft>
          <a:spcPct val="0"/>
        </a:spcAft>
        <a:defRPr sz="4400">
          <a:solidFill>
            <a:schemeClr val="tx1"/>
          </a:solidFill>
          <a:latin typeface="Calibri" pitchFamily="34" charset="0"/>
        </a:defRPr>
      </a:lvl8pPr>
      <a:lvl9pPr marL="1814931" algn="ctr" defTabSz="905889" rtl="0" fontAlgn="base">
        <a:spcBef>
          <a:spcPct val="0"/>
        </a:spcBef>
        <a:spcAft>
          <a:spcPct val="0"/>
        </a:spcAft>
        <a:defRPr sz="4400">
          <a:solidFill>
            <a:schemeClr val="tx1"/>
          </a:solidFill>
          <a:latin typeface="Calibri" pitchFamily="34" charset="0"/>
        </a:defRPr>
      </a:lvl9pPr>
    </p:titleStyle>
    <p:bodyStyle>
      <a:lvl1pPr marL="338724" indent="-338724" algn="l" defTabSz="905889"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35733" indent="-282007" algn="l" defTabSz="905889"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32777" indent="-225292" algn="l" defTabSz="905889"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586477" indent="-225292" algn="l" defTabSz="905889"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40222" indent="-225292" algn="l" defTabSz="905889"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495272" indent="-226840" algn="l" defTabSz="9073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48959" indent="-226840" algn="l" defTabSz="9073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02643" indent="-226840" algn="l" defTabSz="9073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56334" indent="-226840" algn="l" defTabSz="90737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07371" rtl="0" eaLnBrk="1" latinLnBrk="0" hangingPunct="1">
        <a:defRPr sz="1800" kern="1200">
          <a:solidFill>
            <a:schemeClr val="tx1"/>
          </a:solidFill>
          <a:latin typeface="+mn-lt"/>
          <a:ea typeface="+mn-ea"/>
          <a:cs typeface="+mn-cs"/>
        </a:defRPr>
      </a:lvl1pPr>
      <a:lvl2pPr marL="453674" algn="l" defTabSz="907371" rtl="0" eaLnBrk="1" latinLnBrk="0" hangingPunct="1">
        <a:defRPr sz="1800" kern="1200">
          <a:solidFill>
            <a:schemeClr val="tx1"/>
          </a:solidFill>
          <a:latin typeface="+mn-lt"/>
          <a:ea typeface="+mn-ea"/>
          <a:cs typeface="+mn-cs"/>
        </a:defRPr>
      </a:lvl2pPr>
      <a:lvl3pPr marL="907371" algn="l" defTabSz="907371" rtl="0" eaLnBrk="1" latinLnBrk="0" hangingPunct="1">
        <a:defRPr sz="1800" kern="1200">
          <a:solidFill>
            <a:schemeClr val="tx1"/>
          </a:solidFill>
          <a:latin typeface="+mn-lt"/>
          <a:ea typeface="+mn-ea"/>
          <a:cs typeface="+mn-cs"/>
        </a:defRPr>
      </a:lvl3pPr>
      <a:lvl4pPr marL="1361055" algn="l" defTabSz="907371" rtl="0" eaLnBrk="1" latinLnBrk="0" hangingPunct="1">
        <a:defRPr sz="1800" kern="1200">
          <a:solidFill>
            <a:schemeClr val="tx1"/>
          </a:solidFill>
          <a:latin typeface="+mn-lt"/>
          <a:ea typeface="+mn-ea"/>
          <a:cs typeface="+mn-cs"/>
        </a:defRPr>
      </a:lvl4pPr>
      <a:lvl5pPr marL="1814747" algn="l" defTabSz="907371" rtl="0" eaLnBrk="1" latinLnBrk="0" hangingPunct="1">
        <a:defRPr sz="1800" kern="1200">
          <a:solidFill>
            <a:schemeClr val="tx1"/>
          </a:solidFill>
          <a:latin typeface="+mn-lt"/>
          <a:ea typeface="+mn-ea"/>
          <a:cs typeface="+mn-cs"/>
        </a:defRPr>
      </a:lvl5pPr>
      <a:lvl6pPr marL="2268436" algn="l" defTabSz="907371" rtl="0" eaLnBrk="1" latinLnBrk="0" hangingPunct="1">
        <a:defRPr sz="1800" kern="1200">
          <a:solidFill>
            <a:schemeClr val="tx1"/>
          </a:solidFill>
          <a:latin typeface="+mn-lt"/>
          <a:ea typeface="+mn-ea"/>
          <a:cs typeface="+mn-cs"/>
        </a:defRPr>
      </a:lvl6pPr>
      <a:lvl7pPr marL="2722115" algn="l" defTabSz="907371" rtl="0" eaLnBrk="1" latinLnBrk="0" hangingPunct="1">
        <a:defRPr sz="1800" kern="1200">
          <a:solidFill>
            <a:schemeClr val="tx1"/>
          </a:solidFill>
          <a:latin typeface="+mn-lt"/>
          <a:ea typeface="+mn-ea"/>
          <a:cs typeface="+mn-cs"/>
        </a:defRPr>
      </a:lvl7pPr>
      <a:lvl8pPr marL="3175797" algn="l" defTabSz="907371" rtl="0" eaLnBrk="1" latinLnBrk="0" hangingPunct="1">
        <a:defRPr sz="1800" kern="1200">
          <a:solidFill>
            <a:schemeClr val="tx1"/>
          </a:solidFill>
          <a:latin typeface="+mn-lt"/>
          <a:ea typeface="+mn-ea"/>
          <a:cs typeface="+mn-cs"/>
        </a:defRPr>
      </a:lvl8pPr>
      <a:lvl9pPr marL="3629486" algn="l" defTabSz="907371"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0725" tIns="45365" rIns="90725" bIns="45365" numCol="1" anchor="ctr" anchorCtr="0" compatLnSpc="1">
            <a:prstTxWarp prst="textNoShape">
              <a:avLst/>
            </a:prstTxWarp>
          </a:bodyPr>
          <a:lstStyle/>
          <a:p>
            <a:pPr lvl="0"/>
            <a:r>
              <a:rPr lang="en-CA" smtClean="0"/>
              <a:t>Click to edit Master title style</a:t>
            </a:r>
          </a:p>
        </p:txBody>
      </p:sp>
      <p:sp>
        <p:nvSpPr>
          <p:cNvPr id="13315" name="Rectangle 3"/>
          <p:cNvSpPr>
            <a:spLocks noGrp="1" noChangeArrowheads="1"/>
          </p:cNvSpPr>
          <p:nvPr>
            <p:ph type="body" idx="1"/>
          </p:nvPr>
        </p:nvSpPr>
        <p:spPr bwMode="auto">
          <a:xfrm>
            <a:off x="457200" y="1600203"/>
            <a:ext cx="8229600" cy="4525963"/>
          </a:xfrm>
          <a:prstGeom prst="rect">
            <a:avLst/>
          </a:prstGeom>
          <a:noFill/>
          <a:ln w="9525">
            <a:noFill/>
            <a:miter lim="800000"/>
            <a:headEnd/>
            <a:tailEnd/>
          </a:ln>
        </p:spPr>
        <p:txBody>
          <a:bodyPr vert="horz" wrap="square" lIns="90725" tIns="45365" rIns="90725" bIns="45365"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4720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0725" tIns="45365" rIns="90725" bIns="45365" numCol="1" anchor="t" anchorCtr="0" compatLnSpc="1">
            <a:prstTxWarp prst="textNoShape">
              <a:avLst/>
            </a:prstTxWarp>
          </a:bodyPr>
          <a:lstStyle>
            <a:lvl1pPr>
              <a:defRPr sz="1400">
                <a:latin typeface="Arial" pitchFamily="34" charset="0"/>
                <a:cs typeface="Times New Roman" pitchFamily="18" charset="0"/>
              </a:defRPr>
            </a:lvl1pPr>
          </a:lstStyle>
          <a:p>
            <a:pPr defTabSz="907465">
              <a:defRPr/>
            </a:pPr>
            <a:fld id="{7725F8E6-C755-4756-BCBB-71D99F1EAC41}" type="datetimeFigureOut">
              <a:rPr lang="en-CA" smtClean="0">
                <a:solidFill>
                  <a:srgbClr val="000000"/>
                </a:solidFill>
              </a:rPr>
              <a:pPr defTabSz="907465">
                <a:defRPr/>
              </a:pPr>
              <a:t>08/10/2015</a:t>
            </a:fld>
            <a:endParaRPr lang="en-CA">
              <a:solidFill>
                <a:srgbClr val="000000"/>
              </a:solidFill>
            </a:endParaRPr>
          </a:p>
        </p:txBody>
      </p:sp>
      <p:sp>
        <p:nvSpPr>
          <p:cNvPr id="472069" name="Rectangle 5"/>
          <p:cNvSpPr>
            <a:spLocks noGrp="1" noChangeArrowheads="1"/>
          </p:cNvSpPr>
          <p:nvPr>
            <p:ph type="ftr" sz="quarter" idx="3"/>
          </p:nvPr>
        </p:nvSpPr>
        <p:spPr bwMode="auto">
          <a:xfrm>
            <a:off x="3124205" y="6245225"/>
            <a:ext cx="2895600" cy="476250"/>
          </a:xfrm>
          <a:prstGeom prst="rect">
            <a:avLst/>
          </a:prstGeom>
          <a:noFill/>
          <a:ln w="9525">
            <a:noFill/>
            <a:miter lim="800000"/>
            <a:headEnd/>
            <a:tailEnd/>
          </a:ln>
          <a:effectLst/>
        </p:spPr>
        <p:txBody>
          <a:bodyPr vert="horz" wrap="square" lIns="90725" tIns="45365" rIns="90725" bIns="45365" numCol="1" anchor="t" anchorCtr="0" compatLnSpc="1">
            <a:prstTxWarp prst="textNoShape">
              <a:avLst/>
            </a:prstTxWarp>
          </a:bodyPr>
          <a:lstStyle>
            <a:lvl1pPr algn="ctr">
              <a:defRPr sz="1400">
                <a:latin typeface="Arial" pitchFamily="34" charset="0"/>
                <a:cs typeface="Times New Roman" pitchFamily="18" charset="0"/>
              </a:defRPr>
            </a:lvl1pPr>
          </a:lstStyle>
          <a:p>
            <a:pPr defTabSz="907465">
              <a:defRPr/>
            </a:pPr>
            <a:endParaRPr lang="en-CA">
              <a:solidFill>
                <a:srgbClr val="000000"/>
              </a:solidFill>
            </a:endParaRPr>
          </a:p>
        </p:txBody>
      </p:sp>
      <p:sp>
        <p:nvSpPr>
          <p:cNvPr id="4720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0725" tIns="45365" rIns="90725" bIns="45365" numCol="1" anchor="t" anchorCtr="0" compatLnSpc="1">
            <a:prstTxWarp prst="textNoShape">
              <a:avLst/>
            </a:prstTxWarp>
          </a:bodyPr>
          <a:lstStyle>
            <a:lvl1pPr algn="r">
              <a:defRPr sz="1400">
                <a:latin typeface="Arial" pitchFamily="34" charset="0"/>
                <a:cs typeface="Times New Roman" pitchFamily="18" charset="0"/>
              </a:defRPr>
            </a:lvl1pPr>
          </a:lstStyle>
          <a:p>
            <a:pPr defTabSz="907465">
              <a:defRPr/>
            </a:pPr>
            <a:fld id="{889CCB98-D965-4614-B6C3-3C281C0FBEB7}" type="slidenum">
              <a:rPr lang="en-CA" smtClean="0">
                <a:solidFill>
                  <a:srgbClr val="000000"/>
                </a:solidFill>
              </a:rPr>
              <a:pPr defTabSz="907465">
                <a:defRPr/>
              </a:pPr>
              <a:t>‹#›</a:t>
            </a:fld>
            <a:endParaRPr lang="en-CA">
              <a:solidFill>
                <a:srgbClr val="000000"/>
              </a:solidFill>
            </a:endParaRPr>
          </a:p>
        </p:txBody>
      </p:sp>
    </p:spTree>
  </p:cSld>
  <p:clrMap bg1="lt1" tx1="dk1" bg2="lt2" tx2="dk2" accent1="accent1" accent2="accent2" accent3="accent3" accent4="accent4" accent5="accent5" accent6="accent6" hlink="hlink" folHlink="folHlink"/>
  <p:sldLayoutIdLst>
    <p:sldLayoutId id="2147484249"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3725" algn="ctr" rtl="0" eaLnBrk="0" fontAlgn="base" hangingPunct="0">
        <a:spcBef>
          <a:spcPct val="0"/>
        </a:spcBef>
        <a:spcAft>
          <a:spcPct val="0"/>
        </a:spcAft>
        <a:defRPr sz="4400">
          <a:solidFill>
            <a:schemeClr val="tx2"/>
          </a:solidFill>
          <a:latin typeface="Arial" pitchFamily="34" charset="0"/>
        </a:defRPr>
      </a:lvl6pPr>
      <a:lvl7pPr marL="907465" algn="ctr" rtl="0" eaLnBrk="0" fontAlgn="base" hangingPunct="0">
        <a:spcBef>
          <a:spcPct val="0"/>
        </a:spcBef>
        <a:spcAft>
          <a:spcPct val="0"/>
        </a:spcAft>
        <a:defRPr sz="4400">
          <a:solidFill>
            <a:schemeClr val="tx2"/>
          </a:solidFill>
          <a:latin typeface="Arial" pitchFamily="34" charset="0"/>
        </a:defRPr>
      </a:lvl7pPr>
      <a:lvl8pPr marL="1361197" algn="ctr" rtl="0" eaLnBrk="0" fontAlgn="base" hangingPunct="0">
        <a:spcBef>
          <a:spcPct val="0"/>
        </a:spcBef>
        <a:spcAft>
          <a:spcPct val="0"/>
        </a:spcAft>
        <a:defRPr sz="4400">
          <a:solidFill>
            <a:schemeClr val="tx2"/>
          </a:solidFill>
          <a:latin typeface="Arial" pitchFamily="34" charset="0"/>
        </a:defRPr>
      </a:lvl8pPr>
      <a:lvl9pPr marL="1814931" algn="ctr" rtl="0" eaLnBrk="0" fontAlgn="base" hangingPunct="0">
        <a:spcBef>
          <a:spcPct val="0"/>
        </a:spcBef>
        <a:spcAft>
          <a:spcPct val="0"/>
        </a:spcAft>
        <a:defRPr sz="4400">
          <a:solidFill>
            <a:schemeClr val="tx2"/>
          </a:solidFill>
          <a:latin typeface="Arial" pitchFamily="34" charset="0"/>
        </a:defRPr>
      </a:lvl9pPr>
    </p:titleStyle>
    <p:bodyStyle>
      <a:lvl1pPr marL="340300" indent="-340300" algn="l" rtl="0" eaLnBrk="0" fontAlgn="base" hangingPunct="0">
        <a:spcBef>
          <a:spcPct val="20000"/>
        </a:spcBef>
        <a:spcAft>
          <a:spcPct val="0"/>
        </a:spcAft>
        <a:buChar char="•"/>
        <a:defRPr sz="3200">
          <a:solidFill>
            <a:schemeClr val="tx1"/>
          </a:solidFill>
          <a:latin typeface="+mn-lt"/>
          <a:ea typeface="+mn-ea"/>
          <a:cs typeface="+mn-cs"/>
        </a:defRPr>
      </a:lvl1pPr>
      <a:lvl2pPr marL="737312" indent="-283598" algn="l" rtl="0" eaLnBrk="0" fontAlgn="base" hangingPunct="0">
        <a:spcBef>
          <a:spcPct val="20000"/>
        </a:spcBef>
        <a:spcAft>
          <a:spcPct val="0"/>
        </a:spcAft>
        <a:buChar char="–"/>
        <a:defRPr sz="2800">
          <a:solidFill>
            <a:schemeClr val="tx1"/>
          </a:solidFill>
          <a:latin typeface="+mn-lt"/>
        </a:defRPr>
      </a:lvl2pPr>
      <a:lvl3pPr marL="1134349" indent="-226862" algn="l" rtl="0" eaLnBrk="0" fontAlgn="base" hangingPunct="0">
        <a:spcBef>
          <a:spcPct val="20000"/>
        </a:spcBef>
        <a:spcAft>
          <a:spcPct val="0"/>
        </a:spcAft>
        <a:buChar char="•"/>
        <a:defRPr sz="2400">
          <a:solidFill>
            <a:schemeClr val="tx1"/>
          </a:solidFill>
          <a:latin typeface="+mn-lt"/>
        </a:defRPr>
      </a:lvl3pPr>
      <a:lvl4pPr marL="1588048" indent="-226862" algn="l" rtl="0" eaLnBrk="0" fontAlgn="base" hangingPunct="0">
        <a:spcBef>
          <a:spcPct val="20000"/>
        </a:spcBef>
        <a:spcAft>
          <a:spcPct val="0"/>
        </a:spcAft>
        <a:buChar char="–"/>
        <a:defRPr sz="2000">
          <a:solidFill>
            <a:schemeClr val="tx1"/>
          </a:solidFill>
          <a:latin typeface="+mn-lt"/>
        </a:defRPr>
      </a:lvl4pPr>
      <a:lvl5pPr marL="2041796" indent="-226862" algn="l" rtl="0" eaLnBrk="0" fontAlgn="base" hangingPunct="0">
        <a:spcBef>
          <a:spcPct val="20000"/>
        </a:spcBef>
        <a:spcAft>
          <a:spcPct val="0"/>
        </a:spcAft>
        <a:buChar char="»"/>
        <a:defRPr sz="2000">
          <a:solidFill>
            <a:schemeClr val="tx1"/>
          </a:solidFill>
          <a:latin typeface="+mn-lt"/>
        </a:defRPr>
      </a:lvl5pPr>
      <a:lvl6pPr marL="2495530" indent="-226862" algn="l" rtl="0" eaLnBrk="0" fontAlgn="base" hangingPunct="0">
        <a:spcBef>
          <a:spcPct val="20000"/>
        </a:spcBef>
        <a:spcAft>
          <a:spcPct val="0"/>
        </a:spcAft>
        <a:buChar char="»"/>
        <a:defRPr sz="2000">
          <a:solidFill>
            <a:schemeClr val="tx1"/>
          </a:solidFill>
          <a:latin typeface="+mn-lt"/>
        </a:defRPr>
      </a:lvl6pPr>
      <a:lvl7pPr marL="2949261" indent="-226862" algn="l" rtl="0" eaLnBrk="0" fontAlgn="base" hangingPunct="0">
        <a:spcBef>
          <a:spcPct val="20000"/>
        </a:spcBef>
        <a:spcAft>
          <a:spcPct val="0"/>
        </a:spcAft>
        <a:buChar char="»"/>
        <a:defRPr sz="2000">
          <a:solidFill>
            <a:schemeClr val="tx1"/>
          </a:solidFill>
          <a:latin typeface="+mn-lt"/>
        </a:defRPr>
      </a:lvl7pPr>
      <a:lvl8pPr marL="3403000" indent="-226862" algn="l" rtl="0" eaLnBrk="0" fontAlgn="base" hangingPunct="0">
        <a:spcBef>
          <a:spcPct val="20000"/>
        </a:spcBef>
        <a:spcAft>
          <a:spcPct val="0"/>
        </a:spcAft>
        <a:buChar char="»"/>
        <a:defRPr sz="2000">
          <a:solidFill>
            <a:schemeClr val="tx1"/>
          </a:solidFill>
          <a:latin typeface="+mn-lt"/>
        </a:defRPr>
      </a:lvl8pPr>
      <a:lvl9pPr marL="3856734" indent="-226862"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07465" rtl="0" eaLnBrk="1" latinLnBrk="0" hangingPunct="1">
        <a:defRPr sz="1800" kern="1200">
          <a:solidFill>
            <a:schemeClr val="tx1"/>
          </a:solidFill>
          <a:latin typeface="+mn-lt"/>
          <a:ea typeface="+mn-ea"/>
          <a:cs typeface="+mn-cs"/>
        </a:defRPr>
      </a:lvl1pPr>
      <a:lvl2pPr marL="453725" algn="l" defTabSz="907465" rtl="0" eaLnBrk="1" latinLnBrk="0" hangingPunct="1">
        <a:defRPr sz="1800" kern="1200">
          <a:solidFill>
            <a:schemeClr val="tx1"/>
          </a:solidFill>
          <a:latin typeface="+mn-lt"/>
          <a:ea typeface="+mn-ea"/>
          <a:cs typeface="+mn-cs"/>
        </a:defRPr>
      </a:lvl2pPr>
      <a:lvl3pPr marL="907465" algn="l" defTabSz="907465" rtl="0" eaLnBrk="1" latinLnBrk="0" hangingPunct="1">
        <a:defRPr sz="1800" kern="1200">
          <a:solidFill>
            <a:schemeClr val="tx1"/>
          </a:solidFill>
          <a:latin typeface="+mn-lt"/>
          <a:ea typeface="+mn-ea"/>
          <a:cs typeface="+mn-cs"/>
        </a:defRPr>
      </a:lvl3pPr>
      <a:lvl4pPr marL="1361197" algn="l" defTabSz="907465" rtl="0" eaLnBrk="1" latinLnBrk="0" hangingPunct="1">
        <a:defRPr sz="1800" kern="1200">
          <a:solidFill>
            <a:schemeClr val="tx1"/>
          </a:solidFill>
          <a:latin typeface="+mn-lt"/>
          <a:ea typeface="+mn-ea"/>
          <a:cs typeface="+mn-cs"/>
        </a:defRPr>
      </a:lvl4pPr>
      <a:lvl5pPr marL="1814931" algn="l" defTabSz="907465" rtl="0" eaLnBrk="1" latinLnBrk="0" hangingPunct="1">
        <a:defRPr sz="1800" kern="1200">
          <a:solidFill>
            <a:schemeClr val="tx1"/>
          </a:solidFill>
          <a:latin typeface="+mn-lt"/>
          <a:ea typeface="+mn-ea"/>
          <a:cs typeface="+mn-cs"/>
        </a:defRPr>
      </a:lvl5pPr>
      <a:lvl6pPr marL="2268668" algn="l" defTabSz="907465" rtl="0" eaLnBrk="1" latinLnBrk="0" hangingPunct="1">
        <a:defRPr sz="1800" kern="1200">
          <a:solidFill>
            <a:schemeClr val="tx1"/>
          </a:solidFill>
          <a:latin typeface="+mn-lt"/>
          <a:ea typeface="+mn-ea"/>
          <a:cs typeface="+mn-cs"/>
        </a:defRPr>
      </a:lvl6pPr>
      <a:lvl7pPr marL="2722398" algn="l" defTabSz="907465" rtl="0" eaLnBrk="1" latinLnBrk="0" hangingPunct="1">
        <a:defRPr sz="1800" kern="1200">
          <a:solidFill>
            <a:schemeClr val="tx1"/>
          </a:solidFill>
          <a:latin typeface="+mn-lt"/>
          <a:ea typeface="+mn-ea"/>
          <a:cs typeface="+mn-cs"/>
        </a:defRPr>
      </a:lvl7pPr>
      <a:lvl8pPr marL="3176129" algn="l" defTabSz="907465" rtl="0" eaLnBrk="1" latinLnBrk="0" hangingPunct="1">
        <a:defRPr sz="1800" kern="1200">
          <a:solidFill>
            <a:schemeClr val="tx1"/>
          </a:solidFill>
          <a:latin typeface="+mn-lt"/>
          <a:ea typeface="+mn-ea"/>
          <a:cs typeface="+mn-cs"/>
        </a:defRPr>
      </a:lvl8pPr>
      <a:lvl9pPr marL="3629860" algn="l" defTabSz="90746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0725" tIns="45365" rIns="90725" bIns="4536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3"/>
            <a:ext cx="8229600" cy="4525963"/>
          </a:xfrm>
          <a:prstGeom prst="rect">
            <a:avLst/>
          </a:prstGeom>
        </p:spPr>
        <p:txBody>
          <a:bodyPr vert="horz" lIns="90725" tIns="45365" rIns="90725" bIns="4536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427"/>
            <a:ext cx="2133600" cy="365125"/>
          </a:xfrm>
          <a:prstGeom prst="rect">
            <a:avLst/>
          </a:prstGeom>
        </p:spPr>
        <p:txBody>
          <a:bodyPr vert="horz" lIns="90725" tIns="45365" rIns="90725" bIns="45365" rtlCol="0" anchor="ctr"/>
          <a:lstStyle>
            <a:lvl1pPr algn="l">
              <a:defRPr sz="1200">
                <a:solidFill>
                  <a:schemeClr val="tx1">
                    <a:tint val="75000"/>
                  </a:schemeClr>
                </a:solidFill>
              </a:defRPr>
            </a:lvl1pPr>
          </a:lstStyle>
          <a:p>
            <a:pPr defTabSz="907465" fontAlgn="auto">
              <a:spcBef>
                <a:spcPts val="0"/>
              </a:spcBef>
              <a:spcAft>
                <a:spcPts val="0"/>
              </a:spcAft>
            </a:pPr>
            <a:fld id="{CDE0B987-3B72-4EAD-AA42-DD566DCF2A47}" type="datetimeFigureOut">
              <a:rPr lang="en-US" smtClean="0">
                <a:solidFill>
                  <a:prstClr val="black">
                    <a:tint val="75000"/>
                  </a:prstClr>
                </a:solidFill>
                <a:latin typeface="Calibri"/>
                <a:cs typeface="+mn-cs"/>
              </a:rPr>
              <a:pPr defTabSz="907465" fontAlgn="auto">
                <a:spcBef>
                  <a:spcPts val="0"/>
                </a:spcBef>
                <a:spcAft>
                  <a:spcPts val="0"/>
                </a:spcAft>
              </a:pPr>
              <a:t>10/8/2015</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5" y="6356427"/>
            <a:ext cx="2895600" cy="365125"/>
          </a:xfrm>
          <a:prstGeom prst="rect">
            <a:avLst/>
          </a:prstGeom>
        </p:spPr>
        <p:txBody>
          <a:bodyPr vert="horz" lIns="90725" tIns="45365" rIns="90725" bIns="45365" rtlCol="0" anchor="ctr"/>
          <a:lstStyle>
            <a:lvl1pPr algn="ctr">
              <a:defRPr sz="1200">
                <a:solidFill>
                  <a:schemeClr val="tx1">
                    <a:tint val="75000"/>
                  </a:schemeClr>
                </a:solidFill>
              </a:defRPr>
            </a:lvl1pPr>
          </a:lstStyle>
          <a:p>
            <a:pPr defTabSz="907465"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427"/>
            <a:ext cx="2133600" cy="365125"/>
          </a:xfrm>
          <a:prstGeom prst="rect">
            <a:avLst/>
          </a:prstGeom>
        </p:spPr>
        <p:txBody>
          <a:bodyPr vert="horz" lIns="90725" tIns="45365" rIns="90725" bIns="45365" rtlCol="0" anchor="ctr"/>
          <a:lstStyle>
            <a:lvl1pPr algn="r">
              <a:defRPr sz="1200">
                <a:solidFill>
                  <a:schemeClr val="tx1">
                    <a:tint val="75000"/>
                  </a:schemeClr>
                </a:solidFill>
              </a:defRPr>
            </a:lvl1pPr>
          </a:lstStyle>
          <a:p>
            <a:pPr defTabSz="907465" fontAlgn="auto">
              <a:spcBef>
                <a:spcPts val="0"/>
              </a:spcBef>
              <a:spcAft>
                <a:spcPts val="0"/>
              </a:spcAft>
            </a:pPr>
            <a:fld id="{2A1D4380-9324-439C-B559-70B2408F18A8}" type="slidenum">
              <a:rPr lang="en-US" smtClean="0">
                <a:solidFill>
                  <a:prstClr val="black">
                    <a:tint val="75000"/>
                  </a:prstClr>
                </a:solidFill>
                <a:latin typeface="Calibri"/>
                <a:cs typeface="+mn-cs"/>
              </a:rPr>
              <a:pPr defTabSz="907465"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xmlns="" val="540463150"/>
      </p:ext>
    </p:extLst>
  </p:cSld>
  <p:clrMap bg1="lt1" tx1="dk1" bg2="lt2" tx2="dk2" accent1="accent1" accent2="accent2" accent3="accent3" accent4="accent4" accent5="accent5" accent6="accent6" hlink="hlink" folHlink="folHlink"/>
  <p:sldLayoutIdLst>
    <p:sldLayoutId id="2147484272" r:id="rId1"/>
  </p:sldLayoutIdLst>
  <p:txStyles>
    <p:titleStyle>
      <a:lvl1pPr algn="ctr" defTabSz="907465" rtl="0" eaLnBrk="1" latinLnBrk="0" hangingPunct="1">
        <a:spcBef>
          <a:spcPct val="0"/>
        </a:spcBef>
        <a:buNone/>
        <a:defRPr sz="4400" kern="1200">
          <a:solidFill>
            <a:schemeClr val="tx1"/>
          </a:solidFill>
          <a:latin typeface="+mj-lt"/>
          <a:ea typeface="+mj-ea"/>
          <a:cs typeface="+mj-cs"/>
        </a:defRPr>
      </a:lvl1pPr>
    </p:titleStyle>
    <p:bodyStyle>
      <a:lvl1pPr marL="340300" indent="-340300" algn="l" defTabSz="90746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37312" indent="-283598" algn="l" defTabSz="90746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4349" indent="-226862" algn="l" defTabSz="90746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88048" indent="-226862" algn="l" defTabSz="90746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41796" indent="-226862" algn="l" defTabSz="90746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495530" indent="-226862" algn="l" defTabSz="90746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49261" indent="-226862" algn="l" defTabSz="90746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03000" indent="-226862" algn="l" defTabSz="90746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56734" indent="-226862" algn="l" defTabSz="90746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07465" rtl="0" eaLnBrk="1" latinLnBrk="0" hangingPunct="1">
        <a:defRPr sz="1800" kern="1200">
          <a:solidFill>
            <a:schemeClr val="tx1"/>
          </a:solidFill>
          <a:latin typeface="+mn-lt"/>
          <a:ea typeface="+mn-ea"/>
          <a:cs typeface="+mn-cs"/>
        </a:defRPr>
      </a:lvl1pPr>
      <a:lvl2pPr marL="453725" algn="l" defTabSz="907465" rtl="0" eaLnBrk="1" latinLnBrk="0" hangingPunct="1">
        <a:defRPr sz="1800" kern="1200">
          <a:solidFill>
            <a:schemeClr val="tx1"/>
          </a:solidFill>
          <a:latin typeface="+mn-lt"/>
          <a:ea typeface="+mn-ea"/>
          <a:cs typeface="+mn-cs"/>
        </a:defRPr>
      </a:lvl2pPr>
      <a:lvl3pPr marL="907465" algn="l" defTabSz="907465" rtl="0" eaLnBrk="1" latinLnBrk="0" hangingPunct="1">
        <a:defRPr sz="1800" kern="1200">
          <a:solidFill>
            <a:schemeClr val="tx1"/>
          </a:solidFill>
          <a:latin typeface="+mn-lt"/>
          <a:ea typeface="+mn-ea"/>
          <a:cs typeface="+mn-cs"/>
        </a:defRPr>
      </a:lvl3pPr>
      <a:lvl4pPr marL="1361197" algn="l" defTabSz="907465" rtl="0" eaLnBrk="1" latinLnBrk="0" hangingPunct="1">
        <a:defRPr sz="1800" kern="1200">
          <a:solidFill>
            <a:schemeClr val="tx1"/>
          </a:solidFill>
          <a:latin typeface="+mn-lt"/>
          <a:ea typeface="+mn-ea"/>
          <a:cs typeface="+mn-cs"/>
        </a:defRPr>
      </a:lvl4pPr>
      <a:lvl5pPr marL="1814931" algn="l" defTabSz="907465" rtl="0" eaLnBrk="1" latinLnBrk="0" hangingPunct="1">
        <a:defRPr sz="1800" kern="1200">
          <a:solidFill>
            <a:schemeClr val="tx1"/>
          </a:solidFill>
          <a:latin typeface="+mn-lt"/>
          <a:ea typeface="+mn-ea"/>
          <a:cs typeface="+mn-cs"/>
        </a:defRPr>
      </a:lvl5pPr>
      <a:lvl6pPr marL="2268668" algn="l" defTabSz="907465" rtl="0" eaLnBrk="1" latinLnBrk="0" hangingPunct="1">
        <a:defRPr sz="1800" kern="1200">
          <a:solidFill>
            <a:schemeClr val="tx1"/>
          </a:solidFill>
          <a:latin typeface="+mn-lt"/>
          <a:ea typeface="+mn-ea"/>
          <a:cs typeface="+mn-cs"/>
        </a:defRPr>
      </a:lvl6pPr>
      <a:lvl7pPr marL="2722398" algn="l" defTabSz="907465" rtl="0" eaLnBrk="1" latinLnBrk="0" hangingPunct="1">
        <a:defRPr sz="1800" kern="1200">
          <a:solidFill>
            <a:schemeClr val="tx1"/>
          </a:solidFill>
          <a:latin typeface="+mn-lt"/>
          <a:ea typeface="+mn-ea"/>
          <a:cs typeface="+mn-cs"/>
        </a:defRPr>
      </a:lvl7pPr>
      <a:lvl8pPr marL="3176129" algn="l" defTabSz="907465" rtl="0" eaLnBrk="1" latinLnBrk="0" hangingPunct="1">
        <a:defRPr sz="1800" kern="1200">
          <a:solidFill>
            <a:schemeClr val="tx1"/>
          </a:solidFill>
          <a:latin typeface="+mn-lt"/>
          <a:ea typeface="+mn-ea"/>
          <a:cs typeface="+mn-cs"/>
        </a:defRPr>
      </a:lvl8pPr>
      <a:lvl9pPr marL="3629860" algn="l" defTabSz="90746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 y="0"/>
            <a:ext cx="8610600" cy="1100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04802" y="0"/>
            <a:ext cx="76200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725" tIns="45365" rIns="90725" bIns="45365"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304802" y="1371677"/>
            <a:ext cx="8382000" cy="4754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725" tIns="45365" rIns="90725" bIns="4536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1030" name="Rectangle 6"/>
          <p:cNvSpPr>
            <a:spLocks noGrp="1" noChangeArrowheads="1"/>
          </p:cNvSpPr>
          <p:nvPr>
            <p:ph type="sldNum" sz="quarter" idx="4"/>
          </p:nvPr>
        </p:nvSpPr>
        <p:spPr bwMode="auto">
          <a:xfrm>
            <a:off x="152400" y="6473902"/>
            <a:ext cx="685800" cy="231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725" tIns="45365" rIns="90725" bIns="45365" numCol="1" anchor="t" anchorCtr="0" compatLnSpc="1">
            <a:prstTxWarp prst="textNoShape">
              <a:avLst/>
            </a:prstTxWarp>
          </a:bodyPr>
          <a:lstStyle>
            <a:lvl1pPr algn="l">
              <a:buFontTx/>
              <a:buNone/>
              <a:defRPr sz="1000">
                <a:solidFill>
                  <a:schemeClr val="bg2"/>
                </a:solidFill>
                <a:latin typeface="Arial" charset="0"/>
                <a:cs typeface="Arial" charset="0"/>
              </a:defRPr>
            </a:lvl1pPr>
          </a:lstStyle>
          <a:p>
            <a:pPr defTabSz="907465">
              <a:defRPr/>
            </a:pPr>
            <a:fld id="{6A8F71DF-6F03-4B5E-B058-6BD7CAA46D2F}" type="slidenum">
              <a:rPr lang="en-US" smtClean="0">
                <a:solidFill>
                  <a:srgbClr val="808080"/>
                </a:solidFill>
              </a:rPr>
              <a:pPr defTabSz="907465">
                <a:defRPr/>
              </a:pPr>
              <a:t>‹#›</a:t>
            </a:fld>
            <a:endParaRPr lang="en-US" dirty="0">
              <a:solidFill>
                <a:srgbClr val="808080"/>
              </a:solidFill>
            </a:endParaRPr>
          </a:p>
        </p:txBody>
      </p:sp>
      <p:pic>
        <p:nvPicPr>
          <p:cNvPr id="2" name="Picture 6"/>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64453" y="6215140"/>
            <a:ext cx="1435100" cy="56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Narrow" pitchFamily="34" charset="0"/>
          <a:cs typeface="Arial" charset="0"/>
        </a:defRPr>
      </a:lvl2pPr>
      <a:lvl3pPr algn="l" rtl="0" eaLnBrk="0" fontAlgn="base" hangingPunct="0">
        <a:spcBef>
          <a:spcPct val="0"/>
        </a:spcBef>
        <a:spcAft>
          <a:spcPct val="0"/>
        </a:spcAft>
        <a:defRPr sz="3200" b="1">
          <a:solidFill>
            <a:schemeClr val="bg1"/>
          </a:solidFill>
          <a:latin typeface="Arial Narrow" pitchFamily="34" charset="0"/>
          <a:cs typeface="Arial" charset="0"/>
        </a:defRPr>
      </a:lvl3pPr>
      <a:lvl4pPr algn="l" rtl="0" eaLnBrk="0" fontAlgn="base" hangingPunct="0">
        <a:spcBef>
          <a:spcPct val="0"/>
        </a:spcBef>
        <a:spcAft>
          <a:spcPct val="0"/>
        </a:spcAft>
        <a:defRPr sz="3200" b="1">
          <a:solidFill>
            <a:schemeClr val="bg1"/>
          </a:solidFill>
          <a:latin typeface="Arial Narrow" pitchFamily="34" charset="0"/>
          <a:cs typeface="Arial" charset="0"/>
        </a:defRPr>
      </a:lvl4pPr>
      <a:lvl5pPr algn="l" rtl="0" eaLnBrk="0" fontAlgn="base" hangingPunct="0">
        <a:spcBef>
          <a:spcPct val="0"/>
        </a:spcBef>
        <a:spcAft>
          <a:spcPct val="0"/>
        </a:spcAft>
        <a:defRPr sz="3200" b="1">
          <a:solidFill>
            <a:schemeClr val="bg1"/>
          </a:solidFill>
          <a:latin typeface="Arial Narrow" pitchFamily="34" charset="0"/>
          <a:cs typeface="Arial" charset="0"/>
        </a:defRPr>
      </a:lvl5pPr>
      <a:lvl6pPr marL="453725" algn="l" rtl="0" fontAlgn="base">
        <a:spcBef>
          <a:spcPct val="0"/>
        </a:spcBef>
        <a:spcAft>
          <a:spcPct val="0"/>
        </a:spcAft>
        <a:defRPr sz="3200" b="1">
          <a:solidFill>
            <a:schemeClr val="bg1"/>
          </a:solidFill>
          <a:latin typeface="Arial Narrow" pitchFamily="34" charset="0"/>
          <a:cs typeface="Arial" charset="0"/>
        </a:defRPr>
      </a:lvl6pPr>
      <a:lvl7pPr marL="907465" algn="l" rtl="0" fontAlgn="base">
        <a:spcBef>
          <a:spcPct val="0"/>
        </a:spcBef>
        <a:spcAft>
          <a:spcPct val="0"/>
        </a:spcAft>
        <a:defRPr sz="3200" b="1">
          <a:solidFill>
            <a:schemeClr val="bg1"/>
          </a:solidFill>
          <a:latin typeface="Arial Narrow" pitchFamily="34" charset="0"/>
          <a:cs typeface="Arial" charset="0"/>
        </a:defRPr>
      </a:lvl7pPr>
      <a:lvl8pPr marL="1361197" algn="l" rtl="0" fontAlgn="base">
        <a:spcBef>
          <a:spcPct val="0"/>
        </a:spcBef>
        <a:spcAft>
          <a:spcPct val="0"/>
        </a:spcAft>
        <a:defRPr sz="3200" b="1">
          <a:solidFill>
            <a:schemeClr val="bg1"/>
          </a:solidFill>
          <a:latin typeface="Arial Narrow" pitchFamily="34" charset="0"/>
          <a:cs typeface="Arial" charset="0"/>
        </a:defRPr>
      </a:lvl8pPr>
      <a:lvl9pPr marL="1814931" algn="l" rtl="0" fontAlgn="base">
        <a:spcBef>
          <a:spcPct val="0"/>
        </a:spcBef>
        <a:spcAft>
          <a:spcPct val="0"/>
        </a:spcAft>
        <a:defRPr sz="3200" b="1">
          <a:solidFill>
            <a:schemeClr val="bg1"/>
          </a:solidFill>
          <a:latin typeface="Arial Narrow" pitchFamily="34" charset="0"/>
          <a:cs typeface="Arial" charset="0"/>
        </a:defRPr>
      </a:lvl9pPr>
    </p:titleStyle>
    <p:bodyStyle>
      <a:lvl1pPr marL="226862" indent="-226862" algn="l" rtl="0" eaLnBrk="0" fontAlgn="base" hangingPunct="0">
        <a:lnSpc>
          <a:spcPct val="95000"/>
        </a:lnSpc>
        <a:spcBef>
          <a:spcPct val="40000"/>
        </a:spcBef>
        <a:spcAft>
          <a:spcPct val="10000"/>
        </a:spcAft>
        <a:buClr>
          <a:schemeClr val="accent1"/>
        </a:buClr>
        <a:buChar char="•"/>
        <a:tabLst>
          <a:tab pos="113423" algn="l"/>
        </a:tabLst>
        <a:defRPr sz="2400">
          <a:solidFill>
            <a:schemeClr val="tx1"/>
          </a:solidFill>
          <a:latin typeface="+mn-lt"/>
          <a:ea typeface="+mn-ea"/>
          <a:cs typeface="+mn-cs"/>
        </a:defRPr>
      </a:lvl1pPr>
      <a:lvl2pPr marL="567162" indent="-226862" algn="l" rtl="0" eaLnBrk="0" fontAlgn="base" hangingPunct="0">
        <a:lnSpc>
          <a:spcPct val="95000"/>
        </a:lnSpc>
        <a:spcBef>
          <a:spcPct val="10000"/>
        </a:spcBef>
        <a:spcAft>
          <a:spcPct val="25000"/>
        </a:spcAft>
        <a:buClr>
          <a:srgbClr val="B3A79F"/>
        </a:buClr>
        <a:buFont typeface="Arial" charset="0"/>
        <a:buChar char="–"/>
        <a:tabLst>
          <a:tab pos="113423" algn="l"/>
        </a:tabLst>
        <a:defRPr sz="2400">
          <a:solidFill>
            <a:schemeClr val="tx1"/>
          </a:solidFill>
          <a:latin typeface="+mn-lt"/>
          <a:cs typeface="+mn-cs"/>
        </a:defRPr>
      </a:lvl2pPr>
      <a:lvl3pPr marL="850775" indent="-170147" algn="l" rtl="0" eaLnBrk="0" fontAlgn="base" hangingPunct="0">
        <a:lnSpc>
          <a:spcPct val="95000"/>
        </a:lnSpc>
        <a:spcBef>
          <a:spcPct val="10000"/>
        </a:spcBef>
        <a:spcAft>
          <a:spcPct val="25000"/>
        </a:spcAft>
        <a:buClr>
          <a:srgbClr val="8CC7BA"/>
        </a:buClr>
        <a:buChar char="•"/>
        <a:tabLst>
          <a:tab pos="113423" algn="l"/>
        </a:tabLst>
        <a:defRPr sz="2400">
          <a:solidFill>
            <a:schemeClr val="tx1"/>
          </a:solidFill>
          <a:latin typeface="+mn-lt"/>
          <a:cs typeface="+mn-cs"/>
        </a:defRPr>
      </a:lvl3pPr>
      <a:lvl4pPr marL="1191047" indent="-226862" algn="l" rtl="0" eaLnBrk="0" fontAlgn="base" hangingPunct="0">
        <a:lnSpc>
          <a:spcPct val="95000"/>
        </a:lnSpc>
        <a:spcBef>
          <a:spcPct val="10000"/>
        </a:spcBef>
        <a:spcAft>
          <a:spcPct val="25000"/>
        </a:spcAft>
        <a:buChar char="–"/>
        <a:tabLst>
          <a:tab pos="113423" algn="l"/>
        </a:tabLst>
        <a:defRPr sz="2000">
          <a:solidFill>
            <a:schemeClr val="tx1"/>
          </a:solidFill>
          <a:latin typeface="+mn-lt"/>
          <a:cs typeface="+mn-cs"/>
        </a:defRPr>
      </a:lvl4pPr>
      <a:lvl5pPr marL="2041796" indent="-226862" algn="l" rtl="0" eaLnBrk="0" fontAlgn="base" hangingPunct="0">
        <a:spcBef>
          <a:spcPct val="20000"/>
        </a:spcBef>
        <a:spcAft>
          <a:spcPct val="0"/>
        </a:spcAft>
        <a:buChar char="»"/>
        <a:tabLst>
          <a:tab pos="113423" algn="l"/>
        </a:tabLst>
        <a:defRPr sz="2000">
          <a:solidFill>
            <a:schemeClr val="tx1"/>
          </a:solidFill>
          <a:latin typeface="+mn-lt"/>
          <a:cs typeface="+mn-cs"/>
        </a:defRPr>
      </a:lvl5pPr>
      <a:lvl6pPr marL="2495530" indent="-226862" algn="l" rtl="0" fontAlgn="base">
        <a:spcBef>
          <a:spcPct val="20000"/>
        </a:spcBef>
        <a:spcAft>
          <a:spcPct val="0"/>
        </a:spcAft>
        <a:buChar char="»"/>
        <a:tabLst>
          <a:tab pos="113423" algn="l"/>
        </a:tabLst>
        <a:defRPr sz="2000">
          <a:solidFill>
            <a:schemeClr val="tx1"/>
          </a:solidFill>
          <a:latin typeface="+mn-lt"/>
          <a:cs typeface="+mn-cs"/>
        </a:defRPr>
      </a:lvl6pPr>
      <a:lvl7pPr marL="2949261" indent="-226862" algn="l" rtl="0" fontAlgn="base">
        <a:spcBef>
          <a:spcPct val="20000"/>
        </a:spcBef>
        <a:spcAft>
          <a:spcPct val="0"/>
        </a:spcAft>
        <a:buChar char="»"/>
        <a:tabLst>
          <a:tab pos="113423" algn="l"/>
        </a:tabLst>
        <a:defRPr sz="2000">
          <a:solidFill>
            <a:schemeClr val="tx1"/>
          </a:solidFill>
          <a:latin typeface="+mn-lt"/>
          <a:cs typeface="+mn-cs"/>
        </a:defRPr>
      </a:lvl7pPr>
      <a:lvl8pPr marL="3403000" indent="-226862" algn="l" rtl="0" fontAlgn="base">
        <a:spcBef>
          <a:spcPct val="20000"/>
        </a:spcBef>
        <a:spcAft>
          <a:spcPct val="0"/>
        </a:spcAft>
        <a:buChar char="»"/>
        <a:tabLst>
          <a:tab pos="113423" algn="l"/>
        </a:tabLst>
        <a:defRPr sz="2000">
          <a:solidFill>
            <a:schemeClr val="tx1"/>
          </a:solidFill>
          <a:latin typeface="+mn-lt"/>
          <a:cs typeface="+mn-cs"/>
        </a:defRPr>
      </a:lvl8pPr>
      <a:lvl9pPr marL="3856734" indent="-226862" algn="l" rtl="0" fontAlgn="base">
        <a:spcBef>
          <a:spcPct val="20000"/>
        </a:spcBef>
        <a:spcAft>
          <a:spcPct val="0"/>
        </a:spcAft>
        <a:buChar char="»"/>
        <a:tabLst>
          <a:tab pos="113423" algn="l"/>
        </a:tabLst>
        <a:defRPr sz="2000">
          <a:solidFill>
            <a:schemeClr val="tx1"/>
          </a:solidFill>
          <a:latin typeface="+mn-lt"/>
          <a:cs typeface="+mn-cs"/>
        </a:defRPr>
      </a:lvl9pPr>
    </p:bodyStyle>
    <p:otherStyle>
      <a:defPPr>
        <a:defRPr lang="en-US"/>
      </a:defPPr>
      <a:lvl1pPr marL="0" algn="l" defTabSz="907465" rtl="0" eaLnBrk="1" latinLnBrk="0" hangingPunct="1">
        <a:defRPr sz="1800" kern="1200">
          <a:solidFill>
            <a:schemeClr val="tx1"/>
          </a:solidFill>
          <a:latin typeface="+mn-lt"/>
          <a:ea typeface="+mn-ea"/>
          <a:cs typeface="+mn-cs"/>
        </a:defRPr>
      </a:lvl1pPr>
      <a:lvl2pPr marL="453725" algn="l" defTabSz="907465" rtl="0" eaLnBrk="1" latinLnBrk="0" hangingPunct="1">
        <a:defRPr sz="1800" kern="1200">
          <a:solidFill>
            <a:schemeClr val="tx1"/>
          </a:solidFill>
          <a:latin typeface="+mn-lt"/>
          <a:ea typeface="+mn-ea"/>
          <a:cs typeface="+mn-cs"/>
        </a:defRPr>
      </a:lvl2pPr>
      <a:lvl3pPr marL="907465" algn="l" defTabSz="907465" rtl="0" eaLnBrk="1" latinLnBrk="0" hangingPunct="1">
        <a:defRPr sz="1800" kern="1200">
          <a:solidFill>
            <a:schemeClr val="tx1"/>
          </a:solidFill>
          <a:latin typeface="+mn-lt"/>
          <a:ea typeface="+mn-ea"/>
          <a:cs typeface="+mn-cs"/>
        </a:defRPr>
      </a:lvl3pPr>
      <a:lvl4pPr marL="1361197" algn="l" defTabSz="907465" rtl="0" eaLnBrk="1" latinLnBrk="0" hangingPunct="1">
        <a:defRPr sz="1800" kern="1200">
          <a:solidFill>
            <a:schemeClr val="tx1"/>
          </a:solidFill>
          <a:latin typeface="+mn-lt"/>
          <a:ea typeface="+mn-ea"/>
          <a:cs typeface="+mn-cs"/>
        </a:defRPr>
      </a:lvl4pPr>
      <a:lvl5pPr marL="1814931" algn="l" defTabSz="907465" rtl="0" eaLnBrk="1" latinLnBrk="0" hangingPunct="1">
        <a:defRPr sz="1800" kern="1200">
          <a:solidFill>
            <a:schemeClr val="tx1"/>
          </a:solidFill>
          <a:latin typeface="+mn-lt"/>
          <a:ea typeface="+mn-ea"/>
          <a:cs typeface="+mn-cs"/>
        </a:defRPr>
      </a:lvl5pPr>
      <a:lvl6pPr marL="2268668" algn="l" defTabSz="907465" rtl="0" eaLnBrk="1" latinLnBrk="0" hangingPunct="1">
        <a:defRPr sz="1800" kern="1200">
          <a:solidFill>
            <a:schemeClr val="tx1"/>
          </a:solidFill>
          <a:latin typeface="+mn-lt"/>
          <a:ea typeface="+mn-ea"/>
          <a:cs typeface="+mn-cs"/>
        </a:defRPr>
      </a:lvl6pPr>
      <a:lvl7pPr marL="2722398" algn="l" defTabSz="907465" rtl="0" eaLnBrk="1" latinLnBrk="0" hangingPunct="1">
        <a:defRPr sz="1800" kern="1200">
          <a:solidFill>
            <a:schemeClr val="tx1"/>
          </a:solidFill>
          <a:latin typeface="+mn-lt"/>
          <a:ea typeface="+mn-ea"/>
          <a:cs typeface="+mn-cs"/>
        </a:defRPr>
      </a:lvl7pPr>
      <a:lvl8pPr marL="3176129" algn="l" defTabSz="907465" rtl="0" eaLnBrk="1" latinLnBrk="0" hangingPunct="1">
        <a:defRPr sz="1800" kern="1200">
          <a:solidFill>
            <a:schemeClr val="tx1"/>
          </a:solidFill>
          <a:latin typeface="+mn-lt"/>
          <a:ea typeface="+mn-ea"/>
          <a:cs typeface="+mn-cs"/>
        </a:defRPr>
      </a:lvl8pPr>
      <a:lvl9pPr marL="3629860" algn="l" defTabSz="90746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55066793"/>
      </p:ext>
    </p:extLst>
  </p:cSld>
  <p:clrMap bg1="lt1" tx1="dk1" bg2="lt2" tx2="dk2" accent1="accent1" accent2="accent2" accent3="accent3" accent4="accent4" accent5="accent5" accent6="accent6" hlink="hlink" folHlink="folHlink"/>
  <p:sldLayoutIdLst>
    <p:sldLayoutId id="2147484337" r:id="rId1"/>
  </p:sldLayoutIdLst>
  <p:hf hdr="0" ftr="0" dt="0"/>
  <p:txStyles>
    <p:titleStyle>
      <a:lvl1pPr algn="l" defTabSz="453413" rtl="0" eaLnBrk="1" latinLnBrk="0" hangingPunct="1">
        <a:spcBef>
          <a:spcPct val="0"/>
        </a:spcBef>
        <a:buNone/>
        <a:defRPr sz="2400" kern="1200">
          <a:solidFill>
            <a:schemeClr val="bg1"/>
          </a:solidFill>
          <a:latin typeface="Arial"/>
          <a:ea typeface="+mj-ea"/>
          <a:cs typeface="Arial"/>
        </a:defRPr>
      </a:lvl1pPr>
    </p:titleStyle>
    <p:bodyStyle>
      <a:lvl1pPr marL="340062" indent="-340062" algn="l" defTabSz="453413" rtl="0" eaLnBrk="1" latinLnBrk="0" hangingPunct="1">
        <a:spcBef>
          <a:spcPct val="20000"/>
        </a:spcBef>
        <a:buFont typeface="Arial"/>
        <a:buChar char="•"/>
        <a:defRPr sz="3200" kern="1200">
          <a:solidFill>
            <a:schemeClr val="tx1"/>
          </a:solidFill>
          <a:latin typeface="+mn-lt"/>
          <a:ea typeface="+mn-ea"/>
          <a:cs typeface="+mn-cs"/>
        </a:defRPr>
      </a:lvl1pPr>
      <a:lvl2pPr marL="736790" indent="-283403" algn="l" defTabSz="453413" rtl="0" eaLnBrk="1" latinLnBrk="0" hangingPunct="1">
        <a:spcBef>
          <a:spcPct val="20000"/>
        </a:spcBef>
        <a:buFont typeface="Arial"/>
        <a:buChar char="–"/>
        <a:defRPr sz="2800" kern="1200">
          <a:solidFill>
            <a:schemeClr val="tx1"/>
          </a:solidFill>
          <a:latin typeface="+mn-lt"/>
          <a:ea typeface="+mn-ea"/>
          <a:cs typeface="+mn-cs"/>
        </a:defRPr>
      </a:lvl2pPr>
      <a:lvl3pPr marL="1133548" indent="-226704" algn="l" defTabSz="453413" rtl="0" eaLnBrk="1" latinLnBrk="0" hangingPunct="1">
        <a:spcBef>
          <a:spcPct val="20000"/>
        </a:spcBef>
        <a:buFont typeface="Arial"/>
        <a:buChar char="•"/>
        <a:defRPr sz="2400" kern="1200">
          <a:solidFill>
            <a:schemeClr val="tx1"/>
          </a:solidFill>
          <a:latin typeface="+mn-lt"/>
          <a:ea typeface="+mn-ea"/>
          <a:cs typeface="+mn-cs"/>
        </a:defRPr>
      </a:lvl3pPr>
      <a:lvl4pPr marL="1586922" indent="-226704" algn="l" defTabSz="453413" rtl="0" eaLnBrk="1" latinLnBrk="0" hangingPunct="1">
        <a:spcBef>
          <a:spcPct val="20000"/>
        </a:spcBef>
        <a:buFont typeface="Arial"/>
        <a:buChar char="–"/>
        <a:defRPr sz="2000" kern="1200">
          <a:solidFill>
            <a:schemeClr val="tx1"/>
          </a:solidFill>
          <a:latin typeface="+mn-lt"/>
          <a:ea typeface="+mn-ea"/>
          <a:cs typeface="+mn-cs"/>
        </a:defRPr>
      </a:lvl4pPr>
      <a:lvl5pPr marL="2040354" indent="-226704" algn="l" defTabSz="453413" rtl="0" eaLnBrk="1" latinLnBrk="0" hangingPunct="1">
        <a:spcBef>
          <a:spcPct val="20000"/>
        </a:spcBef>
        <a:buFont typeface="Arial"/>
        <a:buChar char="»"/>
        <a:defRPr sz="2000" kern="1200">
          <a:solidFill>
            <a:schemeClr val="tx1"/>
          </a:solidFill>
          <a:latin typeface="+mn-lt"/>
          <a:ea typeface="+mn-ea"/>
          <a:cs typeface="+mn-cs"/>
        </a:defRPr>
      </a:lvl5pPr>
      <a:lvl6pPr marL="2493768" indent="-226704" algn="l" defTabSz="453413" rtl="0" eaLnBrk="1" latinLnBrk="0" hangingPunct="1">
        <a:spcBef>
          <a:spcPct val="20000"/>
        </a:spcBef>
        <a:buFont typeface="Arial"/>
        <a:buChar char="•"/>
        <a:defRPr sz="2000" kern="1200">
          <a:solidFill>
            <a:schemeClr val="tx1"/>
          </a:solidFill>
          <a:latin typeface="+mn-lt"/>
          <a:ea typeface="+mn-ea"/>
          <a:cs typeface="+mn-cs"/>
        </a:defRPr>
      </a:lvl6pPr>
      <a:lvl7pPr marL="2947182" indent="-226704" algn="l" defTabSz="453413" rtl="0" eaLnBrk="1" latinLnBrk="0" hangingPunct="1">
        <a:spcBef>
          <a:spcPct val="20000"/>
        </a:spcBef>
        <a:buFont typeface="Arial"/>
        <a:buChar char="•"/>
        <a:defRPr sz="2000" kern="1200">
          <a:solidFill>
            <a:schemeClr val="tx1"/>
          </a:solidFill>
          <a:latin typeface="+mn-lt"/>
          <a:ea typeface="+mn-ea"/>
          <a:cs typeface="+mn-cs"/>
        </a:defRPr>
      </a:lvl7pPr>
      <a:lvl8pPr marL="3400593" indent="-226704" algn="l" defTabSz="453413" rtl="0" eaLnBrk="1" latinLnBrk="0" hangingPunct="1">
        <a:spcBef>
          <a:spcPct val="20000"/>
        </a:spcBef>
        <a:buFont typeface="Arial"/>
        <a:buChar char="•"/>
        <a:defRPr sz="2000" kern="1200">
          <a:solidFill>
            <a:schemeClr val="tx1"/>
          </a:solidFill>
          <a:latin typeface="+mn-lt"/>
          <a:ea typeface="+mn-ea"/>
          <a:cs typeface="+mn-cs"/>
        </a:defRPr>
      </a:lvl8pPr>
      <a:lvl9pPr marL="3854002" indent="-226704" algn="l" defTabSz="453413"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3413" rtl="0" eaLnBrk="1" latinLnBrk="0" hangingPunct="1">
        <a:defRPr sz="1900" kern="1200">
          <a:solidFill>
            <a:schemeClr val="tx1"/>
          </a:solidFill>
          <a:latin typeface="+mn-lt"/>
          <a:ea typeface="+mn-ea"/>
          <a:cs typeface="+mn-cs"/>
        </a:defRPr>
      </a:lvl1pPr>
      <a:lvl2pPr marL="453413" algn="l" defTabSz="453413" rtl="0" eaLnBrk="1" latinLnBrk="0" hangingPunct="1">
        <a:defRPr sz="1900" kern="1200">
          <a:solidFill>
            <a:schemeClr val="tx1"/>
          </a:solidFill>
          <a:latin typeface="+mn-lt"/>
          <a:ea typeface="+mn-ea"/>
          <a:cs typeface="+mn-cs"/>
        </a:defRPr>
      </a:lvl2pPr>
      <a:lvl3pPr marL="906825" algn="l" defTabSz="453413" rtl="0" eaLnBrk="1" latinLnBrk="0" hangingPunct="1">
        <a:defRPr sz="1900" kern="1200">
          <a:solidFill>
            <a:schemeClr val="tx1"/>
          </a:solidFill>
          <a:latin typeface="+mn-lt"/>
          <a:ea typeface="+mn-ea"/>
          <a:cs typeface="+mn-cs"/>
        </a:defRPr>
      </a:lvl3pPr>
      <a:lvl4pPr marL="1360240" algn="l" defTabSz="453413" rtl="0" eaLnBrk="1" latinLnBrk="0" hangingPunct="1">
        <a:defRPr sz="1900" kern="1200">
          <a:solidFill>
            <a:schemeClr val="tx1"/>
          </a:solidFill>
          <a:latin typeface="+mn-lt"/>
          <a:ea typeface="+mn-ea"/>
          <a:cs typeface="+mn-cs"/>
        </a:defRPr>
      </a:lvl4pPr>
      <a:lvl5pPr marL="1813653" algn="l" defTabSz="453413" rtl="0" eaLnBrk="1" latinLnBrk="0" hangingPunct="1">
        <a:defRPr sz="1900" kern="1200">
          <a:solidFill>
            <a:schemeClr val="tx1"/>
          </a:solidFill>
          <a:latin typeface="+mn-lt"/>
          <a:ea typeface="+mn-ea"/>
          <a:cs typeface="+mn-cs"/>
        </a:defRPr>
      </a:lvl5pPr>
      <a:lvl6pPr marL="2267066" algn="l" defTabSz="453413" rtl="0" eaLnBrk="1" latinLnBrk="0" hangingPunct="1">
        <a:defRPr sz="1900" kern="1200">
          <a:solidFill>
            <a:schemeClr val="tx1"/>
          </a:solidFill>
          <a:latin typeface="+mn-lt"/>
          <a:ea typeface="+mn-ea"/>
          <a:cs typeface="+mn-cs"/>
        </a:defRPr>
      </a:lvl6pPr>
      <a:lvl7pPr marL="2720469" algn="l" defTabSz="453413" rtl="0" eaLnBrk="1" latinLnBrk="0" hangingPunct="1">
        <a:defRPr sz="1900" kern="1200">
          <a:solidFill>
            <a:schemeClr val="tx1"/>
          </a:solidFill>
          <a:latin typeface="+mn-lt"/>
          <a:ea typeface="+mn-ea"/>
          <a:cs typeface="+mn-cs"/>
        </a:defRPr>
      </a:lvl7pPr>
      <a:lvl8pPr marL="3173871" algn="l" defTabSz="453413" rtl="0" eaLnBrk="1" latinLnBrk="0" hangingPunct="1">
        <a:defRPr sz="1900" kern="1200">
          <a:solidFill>
            <a:schemeClr val="tx1"/>
          </a:solidFill>
          <a:latin typeface="+mn-lt"/>
          <a:ea typeface="+mn-ea"/>
          <a:cs typeface="+mn-cs"/>
        </a:defRPr>
      </a:lvl8pPr>
      <a:lvl9pPr marL="3627301" algn="l" defTabSz="453413"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1394" y="140097"/>
            <a:ext cx="8221212" cy="946839"/>
          </a:xfrm>
          <a:prstGeom prst="rect">
            <a:avLst/>
          </a:prstGeom>
        </p:spPr>
        <p:txBody>
          <a:bodyPr vert="horz" lIns="88948" tIns="44476" rIns="88948" bIns="44476"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61394" y="1245709"/>
            <a:ext cx="8221212" cy="5102087"/>
          </a:xfrm>
          <a:prstGeom prst="rect">
            <a:avLst/>
          </a:prstGeom>
        </p:spPr>
        <p:txBody>
          <a:bodyPr vert="horz" lIns="88948" tIns="44476" rIns="88948" bIns="44476"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206375761"/>
      </p:ext>
    </p:extLst>
  </p:cSld>
  <p:clrMap bg1="lt1" tx1="dk1" bg2="lt2" tx2="dk2" accent1="accent1" accent2="accent2" accent3="accent3" accent4="accent4" accent5="accent5" accent6="accent6" hlink="hlink" folHlink="folHlink"/>
  <p:sldLayoutIdLst>
    <p:sldLayoutId id="2147484343" r:id="rId1"/>
  </p:sldLayoutIdLst>
  <p:timing>
    <p:tnLst>
      <p:par>
        <p:cTn id="1" dur="indefinite" restart="never" nodeType="tmRoot"/>
      </p:par>
    </p:tnLst>
  </p:timing>
  <p:txStyles>
    <p:titleStyle>
      <a:lvl1pPr algn="l" defTabSz="890542"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22636" indent="-222636" algn="l" defTabSz="890542" rtl="0" eaLnBrk="1" latinLnBrk="0" hangingPunct="1">
        <a:lnSpc>
          <a:spcPct val="90000"/>
        </a:lnSpc>
        <a:spcBef>
          <a:spcPts val="1000"/>
        </a:spcBef>
        <a:buClr>
          <a:schemeClr val="accent3"/>
        </a:buClr>
        <a:buFont typeface="Arial" panose="020B0604020202020204" pitchFamily="34" charset="0"/>
        <a:buChar char="•"/>
        <a:defRPr sz="2400" kern="1200">
          <a:solidFill>
            <a:schemeClr val="tx1"/>
          </a:solidFill>
          <a:latin typeface="+mn-lt"/>
          <a:ea typeface="+mn-ea"/>
          <a:cs typeface="+mn-cs"/>
        </a:defRPr>
      </a:lvl1pPr>
      <a:lvl2pPr marL="667924" indent="-222636" algn="l" defTabSz="890542"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mn-lt"/>
          <a:ea typeface="+mn-ea"/>
          <a:cs typeface="+mn-cs"/>
        </a:defRPr>
      </a:lvl2pPr>
      <a:lvl3pPr marL="1113183" indent="-222636" algn="l" defTabSz="890542"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558423" indent="-222636" algn="l" defTabSz="890542" rtl="0" eaLnBrk="1" latinLnBrk="0" hangingPunct="1">
        <a:lnSpc>
          <a:spcPct val="90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2003719" indent="-222636" algn="l" defTabSz="890542" rtl="0" eaLnBrk="1" latinLnBrk="0" hangingPunct="1">
        <a:lnSpc>
          <a:spcPct val="90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2449005" indent="-222636" algn="l" defTabSz="89054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894264" indent="-222636" algn="l" defTabSz="89054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339540" indent="-222636" algn="l" defTabSz="89054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784804" indent="-222636" algn="l" defTabSz="89054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90542" rtl="0" eaLnBrk="1" latinLnBrk="0" hangingPunct="1">
        <a:defRPr sz="1800" kern="1200">
          <a:solidFill>
            <a:schemeClr val="tx1"/>
          </a:solidFill>
          <a:latin typeface="+mn-lt"/>
          <a:ea typeface="+mn-ea"/>
          <a:cs typeface="+mn-cs"/>
        </a:defRPr>
      </a:lvl1pPr>
      <a:lvl2pPr marL="445265" algn="l" defTabSz="890542" rtl="0" eaLnBrk="1" latinLnBrk="0" hangingPunct="1">
        <a:defRPr sz="1800" kern="1200">
          <a:solidFill>
            <a:schemeClr val="tx1"/>
          </a:solidFill>
          <a:latin typeface="+mn-lt"/>
          <a:ea typeface="+mn-ea"/>
          <a:cs typeface="+mn-cs"/>
        </a:defRPr>
      </a:lvl2pPr>
      <a:lvl3pPr marL="890542" algn="l" defTabSz="890542" rtl="0" eaLnBrk="1" latinLnBrk="0" hangingPunct="1">
        <a:defRPr sz="1800" kern="1200">
          <a:solidFill>
            <a:schemeClr val="tx1"/>
          </a:solidFill>
          <a:latin typeface="+mn-lt"/>
          <a:ea typeface="+mn-ea"/>
          <a:cs typeface="+mn-cs"/>
        </a:defRPr>
      </a:lvl3pPr>
      <a:lvl4pPr marL="1335816" algn="l" defTabSz="890542" rtl="0" eaLnBrk="1" latinLnBrk="0" hangingPunct="1">
        <a:defRPr sz="1800" kern="1200">
          <a:solidFill>
            <a:schemeClr val="tx1"/>
          </a:solidFill>
          <a:latin typeface="+mn-lt"/>
          <a:ea typeface="+mn-ea"/>
          <a:cs typeface="+mn-cs"/>
        </a:defRPr>
      </a:lvl4pPr>
      <a:lvl5pPr marL="1781088" algn="l" defTabSz="890542" rtl="0" eaLnBrk="1" latinLnBrk="0" hangingPunct="1">
        <a:defRPr sz="1800" kern="1200">
          <a:solidFill>
            <a:schemeClr val="tx1"/>
          </a:solidFill>
          <a:latin typeface="+mn-lt"/>
          <a:ea typeface="+mn-ea"/>
          <a:cs typeface="+mn-cs"/>
        </a:defRPr>
      </a:lvl5pPr>
      <a:lvl6pPr marL="2226362" algn="l" defTabSz="890542" rtl="0" eaLnBrk="1" latinLnBrk="0" hangingPunct="1">
        <a:defRPr sz="1800" kern="1200">
          <a:solidFill>
            <a:schemeClr val="tx1"/>
          </a:solidFill>
          <a:latin typeface="+mn-lt"/>
          <a:ea typeface="+mn-ea"/>
          <a:cs typeface="+mn-cs"/>
        </a:defRPr>
      </a:lvl6pPr>
      <a:lvl7pPr marL="2671619" algn="l" defTabSz="890542" rtl="0" eaLnBrk="1" latinLnBrk="0" hangingPunct="1">
        <a:defRPr sz="1800" kern="1200">
          <a:solidFill>
            <a:schemeClr val="tx1"/>
          </a:solidFill>
          <a:latin typeface="+mn-lt"/>
          <a:ea typeface="+mn-ea"/>
          <a:cs typeface="+mn-cs"/>
        </a:defRPr>
      </a:lvl7pPr>
      <a:lvl8pPr marL="3116896" algn="l" defTabSz="890542" rtl="0" eaLnBrk="1" latinLnBrk="0" hangingPunct="1">
        <a:defRPr sz="1800" kern="1200">
          <a:solidFill>
            <a:schemeClr val="tx1"/>
          </a:solidFill>
          <a:latin typeface="+mn-lt"/>
          <a:ea typeface="+mn-ea"/>
          <a:cs typeface="+mn-cs"/>
        </a:defRPr>
      </a:lvl8pPr>
      <a:lvl9pPr marL="3562174" algn="l" defTabSz="8905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hegele@robarts.ca"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jpe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2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9.jpe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1.png"/><Relationship Id="rId4" Type="http://schemas.openxmlformats.org/officeDocument/2006/relationships/image" Target="../media/image32.png"/><Relationship Id="rId9"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hyperlink" Target="http://www.sciencedirect.com.proxy1.lib.uwo.ca/science/article/pii/S014067361060284X" TargetMode="External"/><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45.jpeg"/></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ctrTitle"/>
          </p:nvPr>
        </p:nvSpPr>
        <p:spPr>
          <a:xfrm>
            <a:off x="685800" y="914400"/>
            <a:ext cx="7772400" cy="1470025"/>
          </a:xfrm>
        </p:spPr>
        <p:txBody>
          <a:bodyPr/>
          <a:lstStyle/>
          <a:p>
            <a:pPr eaLnBrk="1" hangingPunct="1"/>
            <a:r>
              <a:rPr lang="en-US" sz="3600" dirty="0"/>
              <a:t>New therapies for lipid disorders</a:t>
            </a:r>
          </a:p>
        </p:txBody>
      </p:sp>
      <p:sp>
        <p:nvSpPr>
          <p:cNvPr id="5" name="Subtitle 2"/>
          <p:cNvSpPr>
            <a:spLocks noGrp="1"/>
          </p:cNvSpPr>
          <p:nvPr>
            <p:ph type="subTitle" idx="1"/>
          </p:nvPr>
        </p:nvSpPr>
        <p:spPr>
          <a:xfrm>
            <a:off x="685802" y="2133600"/>
            <a:ext cx="7620000" cy="3048000"/>
          </a:xfrm>
        </p:spPr>
        <p:txBody>
          <a:bodyPr/>
          <a:lstStyle/>
          <a:p>
            <a:pPr eaLnBrk="1" hangingPunct="1">
              <a:spcBef>
                <a:spcPts val="0"/>
              </a:spcBef>
            </a:pPr>
            <a:r>
              <a:rPr lang="en-US" sz="2400" dirty="0">
                <a:solidFill>
                  <a:schemeClr val="tx1"/>
                </a:solidFill>
              </a:rPr>
              <a:t>CEU 2015</a:t>
            </a:r>
          </a:p>
          <a:p>
            <a:pPr eaLnBrk="1" hangingPunct="1">
              <a:spcBef>
                <a:spcPts val="0"/>
              </a:spcBef>
            </a:pPr>
            <a:r>
              <a:rPr lang="en-US" sz="2400" dirty="0">
                <a:solidFill>
                  <a:schemeClr val="tx1"/>
                </a:solidFill>
              </a:rPr>
              <a:t>1130 h 24 April 2015</a:t>
            </a:r>
          </a:p>
          <a:p>
            <a:pPr eaLnBrk="1" hangingPunct="1">
              <a:spcBef>
                <a:spcPts val="0"/>
              </a:spcBef>
            </a:pPr>
            <a:endParaRPr lang="en-US" sz="2000" dirty="0">
              <a:solidFill>
                <a:schemeClr val="tx1"/>
              </a:solidFill>
            </a:endParaRPr>
          </a:p>
          <a:p>
            <a:pPr eaLnBrk="1" hangingPunct="1">
              <a:spcBef>
                <a:spcPts val="0"/>
              </a:spcBef>
            </a:pPr>
            <a:r>
              <a:rPr lang="en-US" sz="2000" dirty="0">
                <a:solidFill>
                  <a:schemeClr val="tx1"/>
                </a:solidFill>
              </a:rPr>
              <a:t>Rob Hegele MD FRCPC FACP</a:t>
            </a:r>
          </a:p>
          <a:p>
            <a:pPr eaLnBrk="1" hangingPunct="1">
              <a:spcBef>
                <a:spcPts val="0"/>
              </a:spcBef>
            </a:pPr>
            <a:r>
              <a:rPr lang="en-US" sz="2000" dirty="0">
                <a:solidFill>
                  <a:schemeClr val="tx1"/>
                </a:solidFill>
              </a:rPr>
              <a:t>Distinguished Professor of Medicine and Biochemistry</a:t>
            </a:r>
          </a:p>
          <a:p>
            <a:pPr eaLnBrk="1" hangingPunct="1">
              <a:spcBef>
                <a:spcPts val="0"/>
              </a:spcBef>
            </a:pPr>
            <a:r>
              <a:rPr lang="en-US" sz="2000" dirty="0">
                <a:solidFill>
                  <a:schemeClr val="tx1"/>
                </a:solidFill>
              </a:rPr>
              <a:t>Western University</a:t>
            </a:r>
          </a:p>
          <a:p>
            <a:pPr eaLnBrk="1" hangingPunct="1">
              <a:spcBef>
                <a:spcPts val="0"/>
              </a:spcBef>
            </a:pPr>
            <a:r>
              <a:rPr lang="en-US" sz="2000" dirty="0">
                <a:solidFill>
                  <a:schemeClr val="tx1"/>
                </a:solidFill>
              </a:rPr>
              <a:t>London, Canada</a:t>
            </a:r>
          </a:p>
          <a:p>
            <a:pPr eaLnBrk="1" hangingPunct="1">
              <a:spcBef>
                <a:spcPts val="0"/>
              </a:spcBef>
            </a:pPr>
            <a:r>
              <a:rPr lang="en-US" sz="2000" dirty="0">
                <a:solidFill>
                  <a:schemeClr val="tx1"/>
                </a:solidFill>
                <a:hlinkClick r:id="rId2"/>
              </a:rPr>
              <a:t>hegele@robarts.ca</a:t>
            </a:r>
            <a:endParaRPr lang="en-US" sz="2000" dirty="0">
              <a:solidFill>
                <a:schemeClr val="tx1"/>
              </a:solidFill>
            </a:endParaRPr>
          </a:p>
          <a:p>
            <a:pPr eaLnBrk="1" hangingPunct="1">
              <a:spcBef>
                <a:spcPts val="0"/>
              </a:spcBef>
            </a:pPr>
            <a:endParaRPr lang="en-US" sz="2000" dirty="0">
              <a:solidFill>
                <a:schemeClr val="tx1"/>
              </a:solidFill>
            </a:endParaRPr>
          </a:p>
        </p:txBody>
      </p:sp>
      <p:sp>
        <p:nvSpPr>
          <p:cNvPr id="6" name="TextBox 5"/>
          <p:cNvSpPr txBox="1"/>
          <p:nvPr/>
        </p:nvSpPr>
        <p:spPr>
          <a:xfrm>
            <a:off x="1883985" y="5661284"/>
            <a:ext cx="5376118" cy="645614"/>
          </a:xfrm>
          <a:prstGeom prst="rect">
            <a:avLst/>
          </a:prstGeom>
          <a:noFill/>
        </p:spPr>
        <p:txBody>
          <a:bodyPr wrap="none" lIns="90725" tIns="45365" rIns="90725" bIns="45365" rtlCol="0">
            <a:spAutoFit/>
          </a:bodyPr>
          <a:lstStyle/>
          <a:p>
            <a:pPr algn="ctr"/>
            <a:r>
              <a:rPr lang="en-CA" dirty="0">
                <a:latin typeface="Calibri" pitchFamily="34" charset="0"/>
              </a:rPr>
              <a:t>Financial disclosure: speaker and ad board member for </a:t>
            </a:r>
            <a:endParaRPr lang="en-CA" dirty="0" smtClean="0">
              <a:latin typeface="Calibri" pitchFamily="34" charset="0"/>
            </a:endParaRPr>
          </a:p>
          <a:p>
            <a:pPr algn="ctr"/>
            <a:r>
              <a:rPr lang="en-CA" dirty="0">
                <a:latin typeface="Calibri" pitchFamily="34" charset="0"/>
              </a:rPr>
              <a:t>Aegerion, Amgen, Merck, </a:t>
            </a:r>
            <a:r>
              <a:rPr lang="en-CA" dirty="0" smtClean="0">
                <a:latin typeface="Calibri" pitchFamily="34" charset="0"/>
              </a:rPr>
              <a:t>Pfizer, Sanofi, Valeant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ltLang="en-US" sz="3600" dirty="0">
                <a:latin typeface="Calibri" panose="020F0502020204030204" pitchFamily="34" charset="0"/>
              </a:rPr>
              <a:t>LDL-C and Lipid Changes</a:t>
            </a:r>
            <a:endParaRPr lang="en-US" sz="3600" dirty="0">
              <a:latin typeface="Calibri" panose="020F0502020204030204" pitchFamily="34" charset="0"/>
            </a:endParaRPr>
          </a:p>
        </p:txBody>
      </p:sp>
      <p:sp>
        <p:nvSpPr>
          <p:cNvPr id="17" name="Rectangle 16"/>
          <p:cNvSpPr/>
          <p:nvPr/>
        </p:nvSpPr>
        <p:spPr bwMode="auto">
          <a:xfrm>
            <a:off x="7334490" y="3429000"/>
            <a:ext cx="76200" cy="69850"/>
          </a:xfrm>
          <a:prstGeom prst="rect">
            <a:avLst/>
          </a:prstGeom>
          <a:solidFill>
            <a:srgbClr val="00B0F0"/>
          </a:solidFill>
          <a:ln w="6350" cap="flat" cmpd="sng" algn="ctr">
            <a:solidFill>
              <a:schemeClr val="accent1"/>
            </a:solidFill>
            <a:prstDash val="solid"/>
            <a:round/>
            <a:headEnd type="none" w="med" len="med"/>
            <a:tailEnd type="none" w="med" len="med"/>
          </a:ln>
          <a:effectLst/>
          <a:extLst/>
        </p:spPr>
        <p:txBody>
          <a:bodyPr vert="horz" wrap="square" lIns="90158" tIns="45081" rIns="90158" bIns="45081" numCol="1" rtlCol="0" anchor="t" anchorCtr="0" compatLnSpc="1">
            <a:prstTxWarp prst="textNoShape">
              <a:avLst/>
            </a:prstTxWarp>
          </a:bodyPr>
          <a:lstStyle/>
          <a:p>
            <a:pPr algn="ctr" defTabSz="902065"/>
            <a:endParaRPr lang="en-US" sz="2400">
              <a:solidFill>
                <a:srgbClr val="FFFFFF"/>
              </a:solidFill>
              <a:latin typeface="Times New Roman" charset="0"/>
              <a:cs typeface="+mn-cs"/>
            </a:endParaRPr>
          </a:p>
        </p:txBody>
      </p:sp>
      <p:sp>
        <p:nvSpPr>
          <p:cNvPr id="18" name="Rectangle 17"/>
          <p:cNvSpPr/>
          <p:nvPr/>
        </p:nvSpPr>
        <p:spPr bwMode="auto">
          <a:xfrm>
            <a:off x="6921742" y="3448050"/>
            <a:ext cx="76200" cy="69850"/>
          </a:xfrm>
          <a:prstGeom prst="rect">
            <a:avLst/>
          </a:prstGeom>
          <a:solidFill>
            <a:srgbClr val="00B0F0"/>
          </a:solidFill>
          <a:ln w="6350" cap="flat" cmpd="sng" algn="ctr">
            <a:solidFill>
              <a:schemeClr val="accent1"/>
            </a:solidFill>
            <a:prstDash val="solid"/>
            <a:round/>
            <a:headEnd type="none" w="med" len="med"/>
            <a:tailEnd type="none" w="med" len="med"/>
          </a:ln>
          <a:effectLst/>
          <a:extLst/>
        </p:spPr>
        <p:txBody>
          <a:bodyPr vert="horz" wrap="square" lIns="90158" tIns="45081" rIns="90158" bIns="45081" numCol="1" rtlCol="0" anchor="t" anchorCtr="0" compatLnSpc="1">
            <a:prstTxWarp prst="textNoShape">
              <a:avLst/>
            </a:prstTxWarp>
          </a:bodyPr>
          <a:lstStyle/>
          <a:p>
            <a:pPr algn="ctr" defTabSz="902065"/>
            <a:endParaRPr lang="en-US" sz="2400">
              <a:solidFill>
                <a:srgbClr val="FFFFFF"/>
              </a:solidFill>
              <a:latin typeface="Times New Roman" charset="0"/>
              <a:cs typeface="+mn-cs"/>
            </a:endParaRPr>
          </a:p>
        </p:txBody>
      </p:sp>
      <p:sp>
        <p:nvSpPr>
          <p:cNvPr id="19" name="Rectangle 18"/>
          <p:cNvSpPr/>
          <p:nvPr/>
        </p:nvSpPr>
        <p:spPr bwMode="auto">
          <a:xfrm>
            <a:off x="6489940" y="3422653"/>
            <a:ext cx="76200" cy="69850"/>
          </a:xfrm>
          <a:prstGeom prst="rect">
            <a:avLst/>
          </a:prstGeom>
          <a:solidFill>
            <a:srgbClr val="00B0F0"/>
          </a:solidFill>
          <a:ln w="6350" cap="flat" cmpd="sng" algn="ctr">
            <a:solidFill>
              <a:schemeClr val="accent1"/>
            </a:solidFill>
            <a:prstDash val="solid"/>
            <a:round/>
            <a:headEnd type="none" w="med" len="med"/>
            <a:tailEnd type="none" w="med" len="med"/>
          </a:ln>
          <a:effectLst/>
          <a:extLst/>
        </p:spPr>
        <p:txBody>
          <a:bodyPr vert="horz" wrap="square" lIns="90158" tIns="45081" rIns="90158" bIns="45081" numCol="1" rtlCol="0" anchor="t" anchorCtr="0" compatLnSpc="1">
            <a:prstTxWarp prst="textNoShape">
              <a:avLst/>
            </a:prstTxWarp>
          </a:bodyPr>
          <a:lstStyle/>
          <a:p>
            <a:pPr algn="ctr" defTabSz="902065"/>
            <a:endParaRPr lang="en-US" sz="2400">
              <a:solidFill>
                <a:srgbClr val="FFFFFF"/>
              </a:solidFill>
              <a:latin typeface="Times New Roman" charset="0"/>
              <a:cs typeface="+mn-cs"/>
            </a:endParaRPr>
          </a:p>
        </p:txBody>
      </p:sp>
      <p:sp>
        <p:nvSpPr>
          <p:cNvPr id="20" name="Rectangle 19"/>
          <p:cNvSpPr/>
          <p:nvPr/>
        </p:nvSpPr>
        <p:spPr bwMode="auto">
          <a:xfrm>
            <a:off x="6070844" y="3416301"/>
            <a:ext cx="76200" cy="69850"/>
          </a:xfrm>
          <a:prstGeom prst="rect">
            <a:avLst/>
          </a:prstGeom>
          <a:solidFill>
            <a:srgbClr val="00B0F0"/>
          </a:solidFill>
          <a:ln w="6350" cap="flat" cmpd="sng" algn="ctr">
            <a:solidFill>
              <a:schemeClr val="accent1"/>
            </a:solidFill>
            <a:prstDash val="solid"/>
            <a:round/>
            <a:headEnd type="none" w="med" len="med"/>
            <a:tailEnd type="none" w="med" len="med"/>
          </a:ln>
          <a:effectLst/>
          <a:extLst/>
        </p:spPr>
        <p:txBody>
          <a:bodyPr vert="horz" wrap="square" lIns="90158" tIns="45081" rIns="90158" bIns="45081" numCol="1" rtlCol="0" anchor="t" anchorCtr="0" compatLnSpc="1">
            <a:prstTxWarp prst="textNoShape">
              <a:avLst/>
            </a:prstTxWarp>
          </a:bodyPr>
          <a:lstStyle/>
          <a:p>
            <a:pPr algn="ctr" defTabSz="902065"/>
            <a:endParaRPr lang="en-US" sz="2400">
              <a:solidFill>
                <a:srgbClr val="FFFFFF"/>
              </a:solidFill>
              <a:latin typeface="Times New Roman" charset="0"/>
              <a:cs typeface="+mn-cs"/>
            </a:endParaRPr>
          </a:p>
        </p:txBody>
      </p:sp>
      <p:sp>
        <p:nvSpPr>
          <p:cNvPr id="21" name="Rectangle 20"/>
          <p:cNvSpPr/>
          <p:nvPr/>
        </p:nvSpPr>
        <p:spPr bwMode="auto">
          <a:xfrm>
            <a:off x="5639040" y="3454400"/>
            <a:ext cx="76200" cy="69850"/>
          </a:xfrm>
          <a:prstGeom prst="rect">
            <a:avLst/>
          </a:prstGeom>
          <a:solidFill>
            <a:srgbClr val="00B0F0"/>
          </a:solidFill>
          <a:ln w="6350" cap="flat" cmpd="sng" algn="ctr">
            <a:solidFill>
              <a:schemeClr val="accent1"/>
            </a:solidFill>
            <a:prstDash val="solid"/>
            <a:round/>
            <a:headEnd type="none" w="med" len="med"/>
            <a:tailEnd type="none" w="med" len="med"/>
          </a:ln>
          <a:effectLst/>
          <a:extLst/>
        </p:spPr>
        <p:txBody>
          <a:bodyPr vert="horz" wrap="square" lIns="90158" tIns="45081" rIns="90158" bIns="45081" numCol="1" rtlCol="0" anchor="t" anchorCtr="0" compatLnSpc="1">
            <a:prstTxWarp prst="textNoShape">
              <a:avLst/>
            </a:prstTxWarp>
          </a:bodyPr>
          <a:lstStyle/>
          <a:p>
            <a:pPr algn="ctr" defTabSz="902065"/>
            <a:endParaRPr lang="en-US" sz="2400">
              <a:solidFill>
                <a:srgbClr val="FFFFFF"/>
              </a:solidFill>
              <a:latin typeface="Times New Roman" charset="0"/>
              <a:cs typeface="+mn-cs"/>
            </a:endParaRPr>
          </a:p>
        </p:txBody>
      </p:sp>
      <p:sp>
        <p:nvSpPr>
          <p:cNvPr id="22" name="Rectangle 21"/>
          <p:cNvSpPr/>
          <p:nvPr/>
        </p:nvSpPr>
        <p:spPr bwMode="auto">
          <a:xfrm>
            <a:off x="5213590" y="3422653"/>
            <a:ext cx="76200" cy="69850"/>
          </a:xfrm>
          <a:prstGeom prst="rect">
            <a:avLst/>
          </a:prstGeom>
          <a:solidFill>
            <a:srgbClr val="00B0F0"/>
          </a:solidFill>
          <a:ln w="6350" cap="flat" cmpd="sng" algn="ctr">
            <a:solidFill>
              <a:schemeClr val="accent1"/>
            </a:solidFill>
            <a:prstDash val="solid"/>
            <a:round/>
            <a:headEnd type="none" w="med" len="med"/>
            <a:tailEnd type="none" w="med" len="med"/>
          </a:ln>
          <a:effectLst/>
          <a:extLst/>
        </p:spPr>
        <p:txBody>
          <a:bodyPr vert="horz" wrap="square" lIns="90158" tIns="45081" rIns="90158" bIns="45081" numCol="1" rtlCol="0" anchor="t" anchorCtr="0" compatLnSpc="1">
            <a:prstTxWarp prst="textNoShape">
              <a:avLst/>
            </a:prstTxWarp>
          </a:bodyPr>
          <a:lstStyle/>
          <a:p>
            <a:pPr algn="ctr" defTabSz="902065"/>
            <a:endParaRPr lang="en-US" sz="2400">
              <a:solidFill>
                <a:srgbClr val="FFFFFF"/>
              </a:solidFill>
              <a:latin typeface="Times New Roman" charset="0"/>
              <a:cs typeface="+mn-cs"/>
            </a:endParaRPr>
          </a:p>
        </p:txBody>
      </p:sp>
      <p:sp>
        <p:nvSpPr>
          <p:cNvPr id="23" name="Rectangle 22"/>
          <p:cNvSpPr/>
          <p:nvPr/>
        </p:nvSpPr>
        <p:spPr bwMode="auto">
          <a:xfrm>
            <a:off x="4800842" y="3416301"/>
            <a:ext cx="76200" cy="69850"/>
          </a:xfrm>
          <a:prstGeom prst="rect">
            <a:avLst/>
          </a:prstGeom>
          <a:solidFill>
            <a:srgbClr val="00B0F0"/>
          </a:solidFill>
          <a:ln w="6350" cap="flat" cmpd="sng" algn="ctr">
            <a:solidFill>
              <a:schemeClr val="accent1"/>
            </a:solidFill>
            <a:prstDash val="solid"/>
            <a:round/>
            <a:headEnd type="none" w="med" len="med"/>
            <a:tailEnd type="none" w="med" len="med"/>
          </a:ln>
          <a:effectLst/>
          <a:extLst/>
        </p:spPr>
        <p:txBody>
          <a:bodyPr vert="horz" wrap="square" lIns="90158" tIns="45081" rIns="90158" bIns="45081" numCol="1" rtlCol="0" anchor="t" anchorCtr="0" compatLnSpc="1">
            <a:prstTxWarp prst="textNoShape">
              <a:avLst/>
            </a:prstTxWarp>
          </a:bodyPr>
          <a:lstStyle/>
          <a:p>
            <a:pPr algn="ctr" defTabSz="902065"/>
            <a:endParaRPr lang="en-US" sz="2400">
              <a:solidFill>
                <a:srgbClr val="FFFFFF"/>
              </a:solidFill>
              <a:latin typeface="Times New Roman" charset="0"/>
              <a:cs typeface="+mn-cs"/>
            </a:endParaRPr>
          </a:p>
        </p:txBody>
      </p:sp>
      <p:sp>
        <p:nvSpPr>
          <p:cNvPr id="24" name="Rectangle 23"/>
          <p:cNvSpPr/>
          <p:nvPr/>
        </p:nvSpPr>
        <p:spPr bwMode="auto">
          <a:xfrm>
            <a:off x="4381740" y="3440432"/>
            <a:ext cx="76200" cy="69850"/>
          </a:xfrm>
          <a:prstGeom prst="rect">
            <a:avLst/>
          </a:prstGeom>
          <a:solidFill>
            <a:srgbClr val="00B0F0"/>
          </a:solidFill>
          <a:ln w="6350" cap="flat" cmpd="sng" algn="ctr">
            <a:solidFill>
              <a:schemeClr val="accent1"/>
            </a:solidFill>
            <a:prstDash val="solid"/>
            <a:round/>
            <a:headEnd type="none" w="med" len="med"/>
            <a:tailEnd type="none" w="med" len="med"/>
          </a:ln>
          <a:effectLst/>
          <a:extLst/>
        </p:spPr>
        <p:txBody>
          <a:bodyPr vert="horz" wrap="square" lIns="90158" tIns="45081" rIns="90158" bIns="45081" numCol="1" rtlCol="0" anchor="t" anchorCtr="0" compatLnSpc="1">
            <a:prstTxWarp prst="textNoShape">
              <a:avLst/>
            </a:prstTxWarp>
          </a:bodyPr>
          <a:lstStyle/>
          <a:p>
            <a:pPr algn="ctr" defTabSz="902065"/>
            <a:endParaRPr lang="en-US" sz="2400">
              <a:solidFill>
                <a:srgbClr val="FFFFFF"/>
              </a:solidFill>
              <a:latin typeface="Times New Roman" charset="0"/>
              <a:cs typeface="+mn-cs"/>
            </a:endParaRPr>
          </a:p>
        </p:txBody>
      </p:sp>
      <p:sp>
        <p:nvSpPr>
          <p:cNvPr id="25" name="Rectangle 24"/>
          <p:cNvSpPr/>
          <p:nvPr/>
        </p:nvSpPr>
        <p:spPr bwMode="auto">
          <a:xfrm>
            <a:off x="3956290" y="3397251"/>
            <a:ext cx="76200" cy="69850"/>
          </a:xfrm>
          <a:prstGeom prst="rect">
            <a:avLst/>
          </a:prstGeom>
          <a:solidFill>
            <a:srgbClr val="00B0F0"/>
          </a:solidFill>
          <a:ln w="6350" cap="flat" cmpd="sng" algn="ctr">
            <a:solidFill>
              <a:schemeClr val="accent1"/>
            </a:solidFill>
            <a:prstDash val="solid"/>
            <a:round/>
            <a:headEnd type="none" w="med" len="med"/>
            <a:tailEnd type="none" w="med" len="med"/>
          </a:ln>
          <a:effectLst/>
          <a:extLst/>
        </p:spPr>
        <p:txBody>
          <a:bodyPr vert="horz" wrap="square" lIns="90158" tIns="45081" rIns="90158" bIns="45081" numCol="1" rtlCol="0" anchor="t" anchorCtr="0" compatLnSpc="1">
            <a:prstTxWarp prst="textNoShape">
              <a:avLst/>
            </a:prstTxWarp>
          </a:bodyPr>
          <a:lstStyle/>
          <a:p>
            <a:pPr algn="ctr" defTabSz="902065"/>
            <a:endParaRPr lang="en-US" sz="2400">
              <a:solidFill>
                <a:srgbClr val="FFFFFF"/>
              </a:solidFill>
              <a:latin typeface="Times New Roman" charset="0"/>
              <a:cs typeface="+mn-cs"/>
            </a:endParaRPr>
          </a:p>
        </p:txBody>
      </p:sp>
      <p:sp>
        <p:nvSpPr>
          <p:cNvPr id="26" name="Rectangle 25"/>
          <p:cNvSpPr/>
          <p:nvPr/>
        </p:nvSpPr>
        <p:spPr bwMode="auto">
          <a:xfrm>
            <a:off x="3530840" y="3340104"/>
            <a:ext cx="76200" cy="69850"/>
          </a:xfrm>
          <a:prstGeom prst="rect">
            <a:avLst/>
          </a:prstGeom>
          <a:solidFill>
            <a:srgbClr val="00B0F0"/>
          </a:solidFill>
          <a:ln w="6350" cap="flat" cmpd="sng" algn="ctr">
            <a:solidFill>
              <a:schemeClr val="accent1"/>
            </a:solidFill>
            <a:prstDash val="solid"/>
            <a:round/>
            <a:headEnd type="none" w="med" len="med"/>
            <a:tailEnd type="none" w="med" len="med"/>
          </a:ln>
          <a:effectLst/>
          <a:extLst/>
        </p:spPr>
        <p:txBody>
          <a:bodyPr vert="horz" wrap="square" lIns="90158" tIns="45081" rIns="90158" bIns="45081" numCol="1" rtlCol="0" anchor="t" anchorCtr="0" compatLnSpc="1">
            <a:prstTxWarp prst="textNoShape">
              <a:avLst/>
            </a:prstTxWarp>
          </a:bodyPr>
          <a:lstStyle/>
          <a:p>
            <a:pPr algn="ctr" defTabSz="902065"/>
            <a:endParaRPr lang="en-US" sz="2400">
              <a:solidFill>
                <a:srgbClr val="FFFFFF"/>
              </a:solidFill>
              <a:latin typeface="Times New Roman" charset="0"/>
              <a:cs typeface="+mn-cs"/>
            </a:endParaRPr>
          </a:p>
        </p:txBody>
      </p:sp>
      <p:sp>
        <p:nvSpPr>
          <p:cNvPr id="27" name="Rectangle 26"/>
          <p:cNvSpPr/>
          <p:nvPr/>
        </p:nvSpPr>
        <p:spPr bwMode="auto">
          <a:xfrm>
            <a:off x="3105391" y="3314702"/>
            <a:ext cx="76200" cy="69850"/>
          </a:xfrm>
          <a:prstGeom prst="rect">
            <a:avLst/>
          </a:prstGeom>
          <a:solidFill>
            <a:srgbClr val="00B0F0"/>
          </a:solidFill>
          <a:ln w="6350" cap="flat" cmpd="sng" algn="ctr">
            <a:solidFill>
              <a:schemeClr val="accent1"/>
            </a:solidFill>
            <a:prstDash val="solid"/>
            <a:round/>
            <a:headEnd type="none" w="med" len="med"/>
            <a:tailEnd type="none" w="med" len="med"/>
          </a:ln>
          <a:effectLst/>
          <a:extLst/>
        </p:spPr>
        <p:txBody>
          <a:bodyPr vert="horz" wrap="square" lIns="90158" tIns="45081" rIns="90158" bIns="45081" numCol="1" rtlCol="0" anchor="t" anchorCtr="0" compatLnSpc="1">
            <a:prstTxWarp prst="textNoShape">
              <a:avLst/>
            </a:prstTxWarp>
          </a:bodyPr>
          <a:lstStyle/>
          <a:p>
            <a:pPr algn="ctr" defTabSz="902065"/>
            <a:endParaRPr lang="en-US" sz="2400">
              <a:solidFill>
                <a:srgbClr val="FFFFFF"/>
              </a:solidFill>
              <a:latin typeface="Times New Roman" charset="0"/>
              <a:cs typeface="+mn-cs"/>
            </a:endParaRPr>
          </a:p>
        </p:txBody>
      </p:sp>
      <p:sp>
        <p:nvSpPr>
          <p:cNvPr id="28" name="Rectangle 27"/>
          <p:cNvSpPr/>
          <p:nvPr/>
        </p:nvSpPr>
        <p:spPr bwMode="auto">
          <a:xfrm>
            <a:off x="2700260" y="3529334"/>
            <a:ext cx="76200" cy="69850"/>
          </a:xfrm>
          <a:prstGeom prst="rect">
            <a:avLst/>
          </a:prstGeom>
          <a:solidFill>
            <a:srgbClr val="00B0F0"/>
          </a:solidFill>
          <a:ln w="6350" cap="flat" cmpd="sng" algn="ctr">
            <a:solidFill>
              <a:schemeClr val="accent1"/>
            </a:solidFill>
            <a:prstDash val="solid"/>
            <a:round/>
            <a:headEnd type="none" w="med" len="med"/>
            <a:tailEnd type="none" w="med" len="med"/>
          </a:ln>
          <a:effectLst/>
          <a:extLst/>
        </p:spPr>
        <p:txBody>
          <a:bodyPr vert="horz" wrap="square" lIns="90158" tIns="45081" rIns="90158" bIns="45081" numCol="1" rtlCol="0" anchor="t" anchorCtr="0" compatLnSpc="1">
            <a:prstTxWarp prst="textNoShape">
              <a:avLst/>
            </a:prstTxWarp>
          </a:bodyPr>
          <a:lstStyle/>
          <a:p>
            <a:pPr algn="ctr" defTabSz="902065"/>
            <a:endParaRPr lang="en-US" sz="2400">
              <a:solidFill>
                <a:srgbClr val="FFFFFF"/>
              </a:solidFill>
              <a:latin typeface="Times New Roman" charset="0"/>
              <a:cs typeface="+mn-cs"/>
            </a:endParaRPr>
          </a:p>
        </p:txBody>
      </p:sp>
      <p:sp>
        <p:nvSpPr>
          <p:cNvPr id="29" name="Rectangle 28"/>
          <p:cNvSpPr/>
          <p:nvPr/>
        </p:nvSpPr>
        <p:spPr bwMode="auto">
          <a:xfrm>
            <a:off x="2260840" y="2711450"/>
            <a:ext cx="76200" cy="69850"/>
          </a:xfrm>
          <a:prstGeom prst="rect">
            <a:avLst/>
          </a:prstGeom>
          <a:solidFill>
            <a:srgbClr val="00B0F0"/>
          </a:solidFill>
          <a:ln w="6350" cap="flat" cmpd="sng" algn="ctr">
            <a:solidFill>
              <a:schemeClr val="accent1"/>
            </a:solidFill>
            <a:prstDash val="solid"/>
            <a:round/>
            <a:headEnd type="none" w="med" len="med"/>
            <a:tailEnd type="none" w="med" len="med"/>
          </a:ln>
          <a:effectLst/>
          <a:extLst/>
        </p:spPr>
        <p:txBody>
          <a:bodyPr vert="horz" wrap="square" lIns="90158" tIns="45081" rIns="90158" bIns="45081" numCol="1" rtlCol="0" anchor="t" anchorCtr="0" compatLnSpc="1">
            <a:prstTxWarp prst="textNoShape">
              <a:avLst/>
            </a:prstTxWarp>
          </a:bodyPr>
          <a:lstStyle/>
          <a:p>
            <a:pPr algn="ctr" defTabSz="902065"/>
            <a:endParaRPr lang="en-US" sz="2400">
              <a:solidFill>
                <a:srgbClr val="FFFFFF"/>
              </a:solidFill>
              <a:latin typeface="Times New Roman" charset="0"/>
              <a:cs typeface="+mn-cs"/>
            </a:endParaRPr>
          </a:p>
        </p:txBody>
      </p:sp>
      <p:sp>
        <p:nvSpPr>
          <p:cNvPr id="30" name="Rectangle 29"/>
          <p:cNvSpPr/>
          <p:nvPr/>
        </p:nvSpPr>
        <p:spPr bwMode="auto">
          <a:xfrm>
            <a:off x="1841744" y="1962151"/>
            <a:ext cx="76200" cy="69850"/>
          </a:xfrm>
          <a:prstGeom prst="rect">
            <a:avLst/>
          </a:prstGeom>
          <a:solidFill>
            <a:srgbClr val="00B0F0"/>
          </a:solidFill>
          <a:ln w="6350" cap="flat" cmpd="sng" algn="ctr">
            <a:solidFill>
              <a:schemeClr val="accent1"/>
            </a:solidFill>
            <a:prstDash val="solid"/>
            <a:round/>
            <a:headEnd type="none" w="med" len="med"/>
            <a:tailEnd type="none" w="med" len="med"/>
          </a:ln>
          <a:effectLst/>
          <a:extLst/>
        </p:spPr>
        <p:txBody>
          <a:bodyPr vert="horz" wrap="square" lIns="90158" tIns="45081" rIns="90158" bIns="45081" numCol="1" rtlCol="0" anchor="t" anchorCtr="0" compatLnSpc="1">
            <a:prstTxWarp prst="textNoShape">
              <a:avLst/>
            </a:prstTxWarp>
          </a:bodyPr>
          <a:lstStyle/>
          <a:p>
            <a:pPr algn="ctr" defTabSz="902065"/>
            <a:endParaRPr lang="en-US" sz="2400">
              <a:solidFill>
                <a:srgbClr val="FFFFFF"/>
              </a:solidFill>
              <a:latin typeface="Times New Roman" charset="0"/>
              <a:cs typeface="+mn-cs"/>
            </a:endParaRPr>
          </a:p>
        </p:txBody>
      </p:sp>
      <p:sp>
        <p:nvSpPr>
          <p:cNvPr id="31" name="Rectangle 30"/>
          <p:cNvSpPr/>
          <p:nvPr/>
        </p:nvSpPr>
        <p:spPr bwMode="auto">
          <a:xfrm>
            <a:off x="1752468" y="1971675"/>
            <a:ext cx="76200" cy="69850"/>
          </a:xfrm>
          <a:prstGeom prst="rect">
            <a:avLst/>
          </a:prstGeom>
          <a:solidFill>
            <a:srgbClr val="FFFF00"/>
          </a:solidFill>
          <a:ln w="6350" cap="flat" cmpd="sng" algn="ctr">
            <a:solidFill>
              <a:schemeClr val="accent1"/>
            </a:solidFill>
            <a:prstDash val="solid"/>
            <a:round/>
            <a:headEnd type="none" w="med" len="med"/>
            <a:tailEnd type="none" w="med" len="med"/>
          </a:ln>
          <a:effectLst/>
          <a:extLst/>
        </p:spPr>
        <p:txBody>
          <a:bodyPr vert="horz" wrap="square" lIns="90158" tIns="45081" rIns="90158" bIns="45081" numCol="1" rtlCol="0" anchor="t" anchorCtr="0" compatLnSpc="1">
            <a:prstTxWarp prst="textNoShape">
              <a:avLst/>
            </a:prstTxWarp>
          </a:bodyPr>
          <a:lstStyle/>
          <a:p>
            <a:pPr algn="ctr" defTabSz="902065"/>
            <a:endParaRPr lang="en-US" sz="2400">
              <a:solidFill>
                <a:srgbClr val="FFFFFF"/>
              </a:solidFill>
              <a:latin typeface="Times New Roman" charset="0"/>
              <a:cs typeface="+mn-cs"/>
            </a:endParaRPr>
          </a:p>
        </p:txBody>
      </p:sp>
      <p:sp>
        <p:nvSpPr>
          <p:cNvPr id="32" name="Rectangle 31"/>
          <p:cNvSpPr/>
          <p:nvPr/>
        </p:nvSpPr>
        <p:spPr bwMode="auto">
          <a:xfrm>
            <a:off x="2171568" y="2727329"/>
            <a:ext cx="76200" cy="69850"/>
          </a:xfrm>
          <a:prstGeom prst="rect">
            <a:avLst/>
          </a:prstGeom>
          <a:solidFill>
            <a:srgbClr val="FFFF00"/>
          </a:solidFill>
          <a:ln w="6350" cap="flat" cmpd="sng" algn="ctr">
            <a:solidFill>
              <a:schemeClr val="accent1"/>
            </a:solidFill>
            <a:prstDash val="solid"/>
            <a:round/>
            <a:headEnd type="none" w="med" len="med"/>
            <a:tailEnd type="none" w="med" len="med"/>
          </a:ln>
          <a:effectLst/>
          <a:extLst/>
        </p:spPr>
        <p:txBody>
          <a:bodyPr vert="horz" wrap="square" lIns="90158" tIns="45081" rIns="90158" bIns="45081" numCol="1" rtlCol="0" anchor="t" anchorCtr="0" compatLnSpc="1">
            <a:prstTxWarp prst="textNoShape">
              <a:avLst/>
            </a:prstTxWarp>
          </a:bodyPr>
          <a:lstStyle/>
          <a:p>
            <a:pPr algn="ctr" defTabSz="902065"/>
            <a:endParaRPr lang="en-US" sz="2400">
              <a:solidFill>
                <a:srgbClr val="FFFFFF"/>
              </a:solidFill>
              <a:latin typeface="Times New Roman" charset="0"/>
              <a:cs typeface="+mn-cs"/>
            </a:endParaRPr>
          </a:p>
        </p:txBody>
      </p:sp>
      <p:sp>
        <p:nvSpPr>
          <p:cNvPr id="33" name="Rectangle 32"/>
          <p:cNvSpPr/>
          <p:nvPr/>
        </p:nvSpPr>
        <p:spPr bwMode="auto">
          <a:xfrm>
            <a:off x="2603373" y="4610735"/>
            <a:ext cx="76200" cy="69850"/>
          </a:xfrm>
          <a:prstGeom prst="rect">
            <a:avLst/>
          </a:prstGeom>
          <a:solidFill>
            <a:srgbClr val="FFFF00"/>
          </a:solidFill>
          <a:ln w="6350" cap="flat" cmpd="sng" algn="ctr">
            <a:solidFill>
              <a:schemeClr val="accent1"/>
            </a:solidFill>
            <a:prstDash val="solid"/>
            <a:round/>
            <a:headEnd type="none" w="med" len="med"/>
            <a:tailEnd type="none" w="med" len="med"/>
          </a:ln>
          <a:effectLst/>
          <a:extLst/>
        </p:spPr>
        <p:txBody>
          <a:bodyPr vert="horz" wrap="square" lIns="90158" tIns="45081" rIns="90158" bIns="45081" numCol="1" rtlCol="0" anchor="t" anchorCtr="0" compatLnSpc="1">
            <a:prstTxWarp prst="textNoShape">
              <a:avLst/>
            </a:prstTxWarp>
          </a:bodyPr>
          <a:lstStyle/>
          <a:p>
            <a:pPr algn="ctr" defTabSz="902065"/>
            <a:endParaRPr lang="en-US" sz="2400">
              <a:solidFill>
                <a:srgbClr val="FFFFFF"/>
              </a:solidFill>
              <a:latin typeface="Times New Roman" charset="0"/>
              <a:cs typeface="+mn-cs"/>
            </a:endParaRPr>
          </a:p>
        </p:txBody>
      </p:sp>
      <p:sp>
        <p:nvSpPr>
          <p:cNvPr id="34" name="Rectangle 33"/>
          <p:cNvSpPr/>
          <p:nvPr/>
        </p:nvSpPr>
        <p:spPr bwMode="auto">
          <a:xfrm>
            <a:off x="3035168" y="4397375"/>
            <a:ext cx="76200" cy="69850"/>
          </a:xfrm>
          <a:prstGeom prst="rect">
            <a:avLst/>
          </a:prstGeom>
          <a:solidFill>
            <a:srgbClr val="FFFF00"/>
          </a:solidFill>
          <a:ln w="6350" cap="flat" cmpd="sng" algn="ctr">
            <a:solidFill>
              <a:schemeClr val="accent1"/>
            </a:solidFill>
            <a:prstDash val="solid"/>
            <a:round/>
            <a:headEnd type="none" w="med" len="med"/>
            <a:tailEnd type="none" w="med" len="med"/>
          </a:ln>
          <a:effectLst/>
          <a:extLst/>
        </p:spPr>
        <p:txBody>
          <a:bodyPr vert="horz" wrap="square" lIns="90158" tIns="45081" rIns="90158" bIns="45081" numCol="1" rtlCol="0" anchor="t" anchorCtr="0" compatLnSpc="1">
            <a:prstTxWarp prst="textNoShape">
              <a:avLst/>
            </a:prstTxWarp>
          </a:bodyPr>
          <a:lstStyle/>
          <a:p>
            <a:pPr algn="ctr" defTabSz="902065"/>
            <a:endParaRPr lang="en-US" sz="2400">
              <a:solidFill>
                <a:srgbClr val="FFFFFF"/>
              </a:solidFill>
              <a:latin typeface="Times New Roman" charset="0"/>
              <a:cs typeface="+mn-cs"/>
            </a:endParaRPr>
          </a:p>
        </p:txBody>
      </p:sp>
      <p:sp>
        <p:nvSpPr>
          <p:cNvPr id="35" name="Rectangle 34"/>
          <p:cNvSpPr/>
          <p:nvPr/>
        </p:nvSpPr>
        <p:spPr bwMode="auto">
          <a:xfrm>
            <a:off x="3460618" y="4374520"/>
            <a:ext cx="76200" cy="69850"/>
          </a:xfrm>
          <a:prstGeom prst="rect">
            <a:avLst/>
          </a:prstGeom>
          <a:solidFill>
            <a:srgbClr val="FFFF00"/>
          </a:solidFill>
          <a:ln w="6350" cap="flat" cmpd="sng" algn="ctr">
            <a:solidFill>
              <a:schemeClr val="accent1"/>
            </a:solidFill>
            <a:prstDash val="solid"/>
            <a:round/>
            <a:headEnd type="none" w="med" len="med"/>
            <a:tailEnd type="none" w="med" len="med"/>
          </a:ln>
          <a:effectLst/>
          <a:extLst/>
        </p:spPr>
        <p:txBody>
          <a:bodyPr vert="horz" wrap="square" lIns="90158" tIns="45081" rIns="90158" bIns="45081" numCol="1" rtlCol="0" anchor="t" anchorCtr="0" compatLnSpc="1">
            <a:prstTxWarp prst="textNoShape">
              <a:avLst/>
            </a:prstTxWarp>
          </a:bodyPr>
          <a:lstStyle/>
          <a:p>
            <a:pPr algn="ctr" defTabSz="902065"/>
            <a:endParaRPr lang="en-US" sz="2400">
              <a:solidFill>
                <a:srgbClr val="FFFFFF"/>
              </a:solidFill>
              <a:latin typeface="Times New Roman" charset="0"/>
              <a:cs typeface="+mn-cs"/>
            </a:endParaRPr>
          </a:p>
        </p:txBody>
      </p:sp>
      <p:sp>
        <p:nvSpPr>
          <p:cNvPr id="36" name="Rectangle 35"/>
          <p:cNvSpPr/>
          <p:nvPr/>
        </p:nvSpPr>
        <p:spPr bwMode="auto">
          <a:xfrm>
            <a:off x="3886068" y="4406265"/>
            <a:ext cx="76200" cy="69850"/>
          </a:xfrm>
          <a:prstGeom prst="rect">
            <a:avLst/>
          </a:prstGeom>
          <a:solidFill>
            <a:srgbClr val="FFFF00"/>
          </a:solidFill>
          <a:ln w="6350" cap="flat" cmpd="sng" algn="ctr">
            <a:solidFill>
              <a:schemeClr val="accent1"/>
            </a:solidFill>
            <a:prstDash val="solid"/>
            <a:round/>
            <a:headEnd type="none" w="med" len="med"/>
            <a:tailEnd type="none" w="med" len="med"/>
          </a:ln>
          <a:effectLst/>
          <a:extLst/>
        </p:spPr>
        <p:txBody>
          <a:bodyPr vert="horz" wrap="square" lIns="90158" tIns="45081" rIns="90158" bIns="45081" numCol="1" rtlCol="0" anchor="t" anchorCtr="0" compatLnSpc="1">
            <a:prstTxWarp prst="textNoShape">
              <a:avLst/>
            </a:prstTxWarp>
          </a:bodyPr>
          <a:lstStyle/>
          <a:p>
            <a:pPr algn="ctr" defTabSz="902065"/>
            <a:endParaRPr lang="en-US" sz="2400">
              <a:solidFill>
                <a:srgbClr val="FFFFFF"/>
              </a:solidFill>
              <a:latin typeface="Times New Roman" charset="0"/>
              <a:cs typeface="+mn-cs"/>
            </a:endParaRPr>
          </a:p>
        </p:txBody>
      </p:sp>
      <p:sp>
        <p:nvSpPr>
          <p:cNvPr id="37" name="Rectangle 36"/>
          <p:cNvSpPr/>
          <p:nvPr/>
        </p:nvSpPr>
        <p:spPr bwMode="auto">
          <a:xfrm>
            <a:off x="4317871" y="4418965"/>
            <a:ext cx="76200" cy="69850"/>
          </a:xfrm>
          <a:prstGeom prst="rect">
            <a:avLst/>
          </a:prstGeom>
          <a:solidFill>
            <a:srgbClr val="FFFF00"/>
          </a:solidFill>
          <a:ln w="6350" cap="flat" cmpd="sng" algn="ctr">
            <a:solidFill>
              <a:schemeClr val="accent1"/>
            </a:solidFill>
            <a:prstDash val="solid"/>
            <a:round/>
            <a:headEnd type="none" w="med" len="med"/>
            <a:tailEnd type="none" w="med" len="med"/>
          </a:ln>
          <a:effectLst/>
          <a:extLst/>
        </p:spPr>
        <p:txBody>
          <a:bodyPr vert="horz" wrap="square" lIns="90158" tIns="45081" rIns="90158" bIns="45081" numCol="1" rtlCol="0" anchor="t" anchorCtr="0" compatLnSpc="1">
            <a:prstTxWarp prst="textNoShape">
              <a:avLst/>
            </a:prstTxWarp>
          </a:bodyPr>
          <a:lstStyle/>
          <a:p>
            <a:pPr algn="ctr" defTabSz="902065"/>
            <a:endParaRPr lang="en-US" sz="2400">
              <a:solidFill>
                <a:srgbClr val="FFFFFF"/>
              </a:solidFill>
              <a:latin typeface="Times New Roman" charset="0"/>
              <a:cs typeface="+mn-cs"/>
            </a:endParaRPr>
          </a:p>
        </p:txBody>
      </p:sp>
      <p:sp>
        <p:nvSpPr>
          <p:cNvPr id="38" name="Rectangle 37"/>
          <p:cNvSpPr/>
          <p:nvPr/>
        </p:nvSpPr>
        <p:spPr bwMode="auto">
          <a:xfrm>
            <a:off x="4724273" y="4374520"/>
            <a:ext cx="76200" cy="69850"/>
          </a:xfrm>
          <a:prstGeom prst="rect">
            <a:avLst/>
          </a:prstGeom>
          <a:solidFill>
            <a:srgbClr val="FFFF00"/>
          </a:solidFill>
          <a:ln w="6350" cap="flat" cmpd="sng" algn="ctr">
            <a:solidFill>
              <a:schemeClr val="accent1"/>
            </a:solidFill>
            <a:prstDash val="solid"/>
            <a:round/>
            <a:headEnd type="none" w="med" len="med"/>
            <a:tailEnd type="none" w="med" len="med"/>
          </a:ln>
          <a:effectLst/>
          <a:extLst/>
        </p:spPr>
        <p:txBody>
          <a:bodyPr vert="horz" wrap="square" lIns="90158" tIns="45081" rIns="90158" bIns="45081" numCol="1" rtlCol="0" anchor="t" anchorCtr="0" compatLnSpc="1">
            <a:prstTxWarp prst="textNoShape">
              <a:avLst/>
            </a:prstTxWarp>
          </a:bodyPr>
          <a:lstStyle/>
          <a:p>
            <a:pPr algn="ctr" defTabSz="902065"/>
            <a:endParaRPr lang="en-US" sz="2400">
              <a:solidFill>
                <a:srgbClr val="FFFFFF"/>
              </a:solidFill>
              <a:latin typeface="Times New Roman" charset="0"/>
              <a:cs typeface="+mn-cs"/>
            </a:endParaRPr>
          </a:p>
        </p:txBody>
      </p:sp>
      <p:sp>
        <p:nvSpPr>
          <p:cNvPr id="39" name="Rectangle 38"/>
          <p:cNvSpPr/>
          <p:nvPr/>
        </p:nvSpPr>
        <p:spPr bwMode="auto">
          <a:xfrm>
            <a:off x="5130668" y="4355465"/>
            <a:ext cx="76200" cy="69850"/>
          </a:xfrm>
          <a:prstGeom prst="rect">
            <a:avLst/>
          </a:prstGeom>
          <a:solidFill>
            <a:srgbClr val="FFFF00"/>
          </a:solidFill>
          <a:ln w="6350" cap="flat" cmpd="sng" algn="ctr">
            <a:solidFill>
              <a:schemeClr val="accent1"/>
            </a:solidFill>
            <a:prstDash val="solid"/>
            <a:round/>
            <a:headEnd type="none" w="med" len="med"/>
            <a:tailEnd type="none" w="med" len="med"/>
          </a:ln>
          <a:effectLst/>
          <a:extLst/>
        </p:spPr>
        <p:txBody>
          <a:bodyPr vert="horz" wrap="square" lIns="90158" tIns="45081" rIns="90158" bIns="45081" numCol="1" rtlCol="0" anchor="t" anchorCtr="0" compatLnSpc="1">
            <a:prstTxWarp prst="textNoShape">
              <a:avLst/>
            </a:prstTxWarp>
          </a:bodyPr>
          <a:lstStyle/>
          <a:p>
            <a:pPr algn="ctr" defTabSz="902065"/>
            <a:endParaRPr lang="en-US" sz="2400">
              <a:solidFill>
                <a:srgbClr val="FFFFFF"/>
              </a:solidFill>
              <a:latin typeface="Times New Roman" charset="0"/>
              <a:cs typeface="+mn-cs"/>
            </a:endParaRPr>
          </a:p>
        </p:txBody>
      </p:sp>
      <p:sp>
        <p:nvSpPr>
          <p:cNvPr id="40" name="Rectangle 39"/>
          <p:cNvSpPr/>
          <p:nvPr/>
        </p:nvSpPr>
        <p:spPr bwMode="auto">
          <a:xfrm>
            <a:off x="5549769" y="4333875"/>
            <a:ext cx="76200" cy="69850"/>
          </a:xfrm>
          <a:prstGeom prst="rect">
            <a:avLst/>
          </a:prstGeom>
          <a:solidFill>
            <a:srgbClr val="FFFF00"/>
          </a:solidFill>
          <a:ln w="6350" cap="flat" cmpd="sng" algn="ctr">
            <a:solidFill>
              <a:schemeClr val="accent1"/>
            </a:solidFill>
            <a:prstDash val="solid"/>
            <a:round/>
            <a:headEnd type="none" w="med" len="med"/>
            <a:tailEnd type="none" w="med" len="med"/>
          </a:ln>
          <a:effectLst/>
          <a:extLst/>
        </p:spPr>
        <p:txBody>
          <a:bodyPr vert="horz" wrap="square" lIns="90158" tIns="45081" rIns="90158" bIns="45081" numCol="1" rtlCol="0" anchor="t" anchorCtr="0" compatLnSpc="1">
            <a:prstTxWarp prst="textNoShape">
              <a:avLst/>
            </a:prstTxWarp>
          </a:bodyPr>
          <a:lstStyle/>
          <a:p>
            <a:pPr algn="ctr" defTabSz="902065"/>
            <a:endParaRPr lang="en-US" sz="2400">
              <a:solidFill>
                <a:srgbClr val="FFFFFF"/>
              </a:solidFill>
              <a:latin typeface="Times New Roman" charset="0"/>
              <a:cs typeface="+mn-cs"/>
            </a:endParaRPr>
          </a:p>
        </p:txBody>
      </p:sp>
      <p:sp>
        <p:nvSpPr>
          <p:cNvPr id="41" name="Rectangle 40"/>
          <p:cNvSpPr/>
          <p:nvPr/>
        </p:nvSpPr>
        <p:spPr bwMode="auto">
          <a:xfrm>
            <a:off x="5981568" y="4289429"/>
            <a:ext cx="76200" cy="69850"/>
          </a:xfrm>
          <a:prstGeom prst="rect">
            <a:avLst/>
          </a:prstGeom>
          <a:solidFill>
            <a:srgbClr val="FFFF00"/>
          </a:solidFill>
          <a:ln w="6350" cap="flat" cmpd="sng" algn="ctr">
            <a:solidFill>
              <a:schemeClr val="accent1"/>
            </a:solidFill>
            <a:prstDash val="solid"/>
            <a:round/>
            <a:headEnd type="none" w="med" len="med"/>
            <a:tailEnd type="none" w="med" len="med"/>
          </a:ln>
          <a:effectLst/>
          <a:extLst/>
        </p:spPr>
        <p:txBody>
          <a:bodyPr vert="horz" wrap="square" lIns="90158" tIns="45081" rIns="90158" bIns="45081" numCol="1" rtlCol="0" anchor="t" anchorCtr="0" compatLnSpc="1">
            <a:prstTxWarp prst="textNoShape">
              <a:avLst/>
            </a:prstTxWarp>
          </a:bodyPr>
          <a:lstStyle/>
          <a:p>
            <a:pPr algn="ctr" defTabSz="902065"/>
            <a:endParaRPr lang="en-US" sz="2400">
              <a:solidFill>
                <a:srgbClr val="FFFFFF"/>
              </a:solidFill>
              <a:latin typeface="Times New Roman" charset="0"/>
              <a:cs typeface="+mn-cs"/>
            </a:endParaRPr>
          </a:p>
        </p:txBody>
      </p:sp>
      <p:sp>
        <p:nvSpPr>
          <p:cNvPr id="42" name="Rectangle 41"/>
          <p:cNvSpPr/>
          <p:nvPr/>
        </p:nvSpPr>
        <p:spPr bwMode="auto">
          <a:xfrm>
            <a:off x="6413368" y="4244978"/>
            <a:ext cx="76200" cy="69850"/>
          </a:xfrm>
          <a:prstGeom prst="rect">
            <a:avLst/>
          </a:prstGeom>
          <a:solidFill>
            <a:srgbClr val="FFFF00"/>
          </a:solidFill>
          <a:ln w="6350" cap="flat" cmpd="sng" algn="ctr">
            <a:solidFill>
              <a:schemeClr val="accent1"/>
            </a:solidFill>
            <a:prstDash val="solid"/>
            <a:round/>
            <a:headEnd type="none" w="med" len="med"/>
            <a:tailEnd type="none" w="med" len="med"/>
          </a:ln>
          <a:effectLst/>
          <a:extLst/>
        </p:spPr>
        <p:txBody>
          <a:bodyPr vert="horz" wrap="square" lIns="90158" tIns="45081" rIns="90158" bIns="45081" numCol="1" rtlCol="0" anchor="t" anchorCtr="0" compatLnSpc="1">
            <a:prstTxWarp prst="textNoShape">
              <a:avLst/>
            </a:prstTxWarp>
          </a:bodyPr>
          <a:lstStyle/>
          <a:p>
            <a:pPr algn="ctr" defTabSz="902065"/>
            <a:endParaRPr lang="en-US" sz="2400">
              <a:solidFill>
                <a:srgbClr val="FFFFFF"/>
              </a:solidFill>
              <a:latin typeface="Times New Roman" charset="0"/>
              <a:cs typeface="+mn-cs"/>
            </a:endParaRPr>
          </a:p>
        </p:txBody>
      </p:sp>
      <p:sp>
        <p:nvSpPr>
          <p:cNvPr id="43" name="Rectangle 42"/>
          <p:cNvSpPr/>
          <p:nvPr/>
        </p:nvSpPr>
        <p:spPr bwMode="auto">
          <a:xfrm>
            <a:off x="6845168" y="4200527"/>
            <a:ext cx="76200" cy="69850"/>
          </a:xfrm>
          <a:prstGeom prst="rect">
            <a:avLst/>
          </a:prstGeom>
          <a:solidFill>
            <a:srgbClr val="FFFF00"/>
          </a:solidFill>
          <a:ln w="6350" cap="flat" cmpd="sng" algn="ctr">
            <a:solidFill>
              <a:schemeClr val="accent1"/>
            </a:solidFill>
            <a:prstDash val="solid"/>
            <a:round/>
            <a:headEnd type="none" w="med" len="med"/>
            <a:tailEnd type="none" w="med" len="med"/>
          </a:ln>
          <a:effectLst/>
          <a:extLst/>
        </p:spPr>
        <p:txBody>
          <a:bodyPr vert="horz" wrap="square" lIns="90158" tIns="45081" rIns="90158" bIns="45081" numCol="1" rtlCol="0" anchor="t" anchorCtr="0" compatLnSpc="1">
            <a:prstTxWarp prst="textNoShape">
              <a:avLst/>
            </a:prstTxWarp>
          </a:bodyPr>
          <a:lstStyle/>
          <a:p>
            <a:pPr algn="ctr" defTabSz="902065"/>
            <a:endParaRPr lang="en-US" sz="2400">
              <a:solidFill>
                <a:srgbClr val="FFFFFF"/>
              </a:solidFill>
              <a:latin typeface="Times New Roman" charset="0"/>
              <a:cs typeface="+mn-cs"/>
            </a:endParaRPr>
          </a:p>
        </p:txBody>
      </p:sp>
      <p:sp>
        <p:nvSpPr>
          <p:cNvPr id="44" name="Rectangle 43"/>
          <p:cNvSpPr/>
          <p:nvPr/>
        </p:nvSpPr>
        <p:spPr bwMode="auto">
          <a:xfrm>
            <a:off x="7251568" y="4213225"/>
            <a:ext cx="76200" cy="69850"/>
          </a:xfrm>
          <a:prstGeom prst="rect">
            <a:avLst/>
          </a:prstGeom>
          <a:solidFill>
            <a:srgbClr val="FFFF00"/>
          </a:solidFill>
          <a:ln w="6350" cap="flat" cmpd="sng" algn="ctr">
            <a:solidFill>
              <a:schemeClr val="accent1"/>
            </a:solidFill>
            <a:prstDash val="solid"/>
            <a:round/>
            <a:headEnd type="none" w="med" len="med"/>
            <a:tailEnd type="none" w="med" len="med"/>
          </a:ln>
          <a:effectLst/>
          <a:extLst/>
        </p:spPr>
        <p:txBody>
          <a:bodyPr vert="horz" wrap="square" lIns="90158" tIns="45081" rIns="90158" bIns="45081" numCol="1" rtlCol="0" anchor="t" anchorCtr="0" compatLnSpc="1">
            <a:prstTxWarp prst="textNoShape">
              <a:avLst/>
            </a:prstTxWarp>
          </a:bodyPr>
          <a:lstStyle/>
          <a:p>
            <a:pPr algn="ctr" defTabSz="902065"/>
            <a:endParaRPr lang="en-US" sz="2400">
              <a:solidFill>
                <a:srgbClr val="FFFFFF"/>
              </a:solidFill>
              <a:latin typeface="Times New Roman" charset="0"/>
              <a:cs typeface="+mn-cs"/>
            </a:endParaRPr>
          </a:p>
        </p:txBody>
      </p:sp>
      <p:cxnSp>
        <p:nvCxnSpPr>
          <p:cNvPr id="46" name="Connecteur droit 45"/>
          <p:cNvCxnSpPr/>
          <p:nvPr/>
        </p:nvCxnSpPr>
        <p:spPr bwMode="auto">
          <a:xfrm>
            <a:off x="1615858" y="1493627"/>
            <a:ext cx="0" cy="385499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8" name="Connecteur droit 47"/>
          <p:cNvCxnSpPr/>
          <p:nvPr/>
        </p:nvCxnSpPr>
        <p:spPr bwMode="auto">
          <a:xfrm>
            <a:off x="1615989" y="5336088"/>
            <a:ext cx="5936453"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9" name="ZoneTexte 48"/>
          <p:cNvSpPr txBox="1"/>
          <p:nvPr/>
        </p:nvSpPr>
        <p:spPr>
          <a:xfrm rot="16200000">
            <a:off x="-467998" y="3180098"/>
            <a:ext cx="2567345" cy="368041"/>
          </a:xfrm>
          <a:prstGeom prst="rect">
            <a:avLst/>
          </a:prstGeom>
          <a:noFill/>
        </p:spPr>
        <p:txBody>
          <a:bodyPr wrap="none" lIns="90158" tIns="45081" rIns="90158" bIns="45081" rtlCol="0">
            <a:spAutoFit/>
          </a:bodyPr>
          <a:lstStyle/>
          <a:p>
            <a:pPr defTabSz="451030" fontAlgn="auto">
              <a:spcBef>
                <a:spcPts val="0"/>
              </a:spcBef>
              <a:spcAft>
                <a:spcPts val="0"/>
              </a:spcAft>
            </a:pPr>
            <a:r>
              <a:rPr lang="en-US" b="1" dirty="0" smtClean="0">
                <a:solidFill>
                  <a:srgbClr val="FFFFFF"/>
                </a:solidFill>
                <a:latin typeface="Arial"/>
                <a:cs typeface="+mn-cs"/>
              </a:rPr>
              <a:t>Mean LDL-C (</a:t>
            </a:r>
            <a:r>
              <a:rPr lang="en-US" b="1" dirty="0" err="1" smtClean="0">
                <a:solidFill>
                  <a:srgbClr val="FFFFFF"/>
                </a:solidFill>
                <a:latin typeface="Arial"/>
                <a:cs typeface="+mn-cs"/>
              </a:rPr>
              <a:t>mmol</a:t>
            </a:r>
            <a:r>
              <a:rPr lang="en-US" b="1" dirty="0" smtClean="0">
                <a:solidFill>
                  <a:srgbClr val="FFFFFF"/>
                </a:solidFill>
                <a:latin typeface="Arial"/>
                <a:cs typeface="+mn-cs"/>
              </a:rPr>
              <a:t>/L)</a:t>
            </a:r>
            <a:endParaRPr lang="en-US" b="1" dirty="0">
              <a:solidFill>
                <a:srgbClr val="FFFFFF"/>
              </a:solidFill>
              <a:latin typeface="Arial"/>
              <a:cs typeface="+mn-cs"/>
            </a:endParaRPr>
          </a:p>
        </p:txBody>
      </p:sp>
      <p:cxnSp>
        <p:nvCxnSpPr>
          <p:cNvPr id="51" name="Connecteur droit 50"/>
          <p:cNvCxnSpPr/>
          <p:nvPr/>
        </p:nvCxnSpPr>
        <p:spPr bwMode="auto">
          <a:xfrm>
            <a:off x="1045993" y="5348614"/>
            <a:ext cx="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3" name="Connecteur droit 52"/>
          <p:cNvCxnSpPr/>
          <p:nvPr/>
        </p:nvCxnSpPr>
        <p:spPr bwMode="auto">
          <a:xfrm>
            <a:off x="1522173" y="5243621"/>
            <a:ext cx="91440"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4" name="Connecteur droit 53"/>
          <p:cNvCxnSpPr/>
          <p:nvPr/>
        </p:nvCxnSpPr>
        <p:spPr bwMode="auto">
          <a:xfrm>
            <a:off x="1522173" y="4106971"/>
            <a:ext cx="91440"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5" name="Connecteur droit 54"/>
          <p:cNvCxnSpPr/>
          <p:nvPr/>
        </p:nvCxnSpPr>
        <p:spPr bwMode="auto">
          <a:xfrm>
            <a:off x="1515823" y="2951271"/>
            <a:ext cx="91440"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6" name="Connecteur droit 55"/>
          <p:cNvCxnSpPr/>
          <p:nvPr/>
        </p:nvCxnSpPr>
        <p:spPr bwMode="auto">
          <a:xfrm>
            <a:off x="1522173" y="1770171"/>
            <a:ext cx="91440"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7" name="Connecteur droit 56"/>
          <p:cNvCxnSpPr/>
          <p:nvPr/>
        </p:nvCxnSpPr>
        <p:spPr bwMode="auto">
          <a:xfrm>
            <a:off x="1522173" y="4665771"/>
            <a:ext cx="91440"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8" name="Connecteur droit 57"/>
          <p:cNvCxnSpPr/>
          <p:nvPr/>
        </p:nvCxnSpPr>
        <p:spPr bwMode="auto">
          <a:xfrm>
            <a:off x="1524418" y="3532296"/>
            <a:ext cx="91440"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9" name="Connecteur droit 58"/>
          <p:cNvCxnSpPr/>
          <p:nvPr/>
        </p:nvCxnSpPr>
        <p:spPr bwMode="auto">
          <a:xfrm>
            <a:off x="1520313" y="2360721"/>
            <a:ext cx="91440"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60" name="ZoneTexte 59"/>
          <p:cNvSpPr txBox="1"/>
          <p:nvPr/>
        </p:nvSpPr>
        <p:spPr>
          <a:xfrm>
            <a:off x="1088139" y="5090187"/>
            <a:ext cx="433132" cy="307777"/>
          </a:xfrm>
          <a:prstGeom prst="rect">
            <a:avLst/>
          </a:prstGeom>
          <a:noFill/>
        </p:spPr>
        <p:txBody>
          <a:bodyPr wrap="none" lIns="90158" tIns="45081" rIns="90158" bIns="45081" rtlCol="0">
            <a:spAutoFit/>
          </a:bodyPr>
          <a:lstStyle/>
          <a:p>
            <a:pPr defTabSz="451030" fontAlgn="auto">
              <a:spcBef>
                <a:spcPts val="0"/>
              </a:spcBef>
              <a:spcAft>
                <a:spcPts val="0"/>
              </a:spcAft>
            </a:pPr>
            <a:r>
              <a:rPr lang="en-US" sz="1400" b="1" dirty="0">
                <a:solidFill>
                  <a:srgbClr val="FFFFFF"/>
                </a:solidFill>
                <a:latin typeface="Arial"/>
                <a:cs typeface="+mn-cs"/>
              </a:rPr>
              <a:t>1.0</a:t>
            </a:r>
          </a:p>
        </p:txBody>
      </p:sp>
      <p:sp>
        <p:nvSpPr>
          <p:cNvPr id="61" name="ZoneTexte 60"/>
          <p:cNvSpPr txBox="1"/>
          <p:nvPr/>
        </p:nvSpPr>
        <p:spPr>
          <a:xfrm>
            <a:off x="988753" y="4518687"/>
            <a:ext cx="532518" cy="307777"/>
          </a:xfrm>
          <a:prstGeom prst="rect">
            <a:avLst/>
          </a:prstGeom>
          <a:noFill/>
        </p:spPr>
        <p:txBody>
          <a:bodyPr wrap="none" lIns="90158" tIns="45081" rIns="90158" bIns="45081" rtlCol="0">
            <a:spAutoFit/>
          </a:bodyPr>
          <a:lstStyle/>
          <a:p>
            <a:pPr algn="r" defTabSz="451030" fontAlgn="auto">
              <a:spcBef>
                <a:spcPts val="0"/>
              </a:spcBef>
              <a:spcAft>
                <a:spcPts val="0"/>
              </a:spcAft>
            </a:pPr>
            <a:r>
              <a:rPr lang="en-US" sz="1400" b="1" dirty="0">
                <a:solidFill>
                  <a:srgbClr val="FFFFFF"/>
                </a:solidFill>
                <a:latin typeface="Arial"/>
                <a:cs typeface="+mn-cs"/>
              </a:rPr>
              <a:t>1.25</a:t>
            </a:r>
          </a:p>
        </p:txBody>
      </p:sp>
      <p:sp>
        <p:nvSpPr>
          <p:cNvPr id="62" name="ZoneTexte 61"/>
          <p:cNvSpPr txBox="1"/>
          <p:nvPr/>
        </p:nvSpPr>
        <p:spPr>
          <a:xfrm>
            <a:off x="1088139" y="3954807"/>
            <a:ext cx="433132" cy="307777"/>
          </a:xfrm>
          <a:prstGeom prst="rect">
            <a:avLst/>
          </a:prstGeom>
          <a:noFill/>
        </p:spPr>
        <p:txBody>
          <a:bodyPr wrap="none" lIns="90158" tIns="45081" rIns="90158" bIns="45081" rtlCol="0">
            <a:spAutoFit/>
          </a:bodyPr>
          <a:lstStyle/>
          <a:p>
            <a:pPr defTabSz="451030" fontAlgn="auto">
              <a:spcBef>
                <a:spcPts val="0"/>
              </a:spcBef>
              <a:spcAft>
                <a:spcPts val="0"/>
              </a:spcAft>
            </a:pPr>
            <a:r>
              <a:rPr lang="en-US" sz="1400" b="1" dirty="0">
                <a:solidFill>
                  <a:srgbClr val="FFFFFF"/>
                </a:solidFill>
                <a:latin typeface="Arial"/>
                <a:cs typeface="+mn-cs"/>
              </a:rPr>
              <a:t>1.5</a:t>
            </a:r>
          </a:p>
        </p:txBody>
      </p:sp>
      <p:sp>
        <p:nvSpPr>
          <p:cNvPr id="63" name="ZoneTexte 62"/>
          <p:cNvSpPr txBox="1"/>
          <p:nvPr/>
        </p:nvSpPr>
        <p:spPr>
          <a:xfrm>
            <a:off x="988753" y="3390927"/>
            <a:ext cx="532518" cy="307777"/>
          </a:xfrm>
          <a:prstGeom prst="rect">
            <a:avLst/>
          </a:prstGeom>
          <a:noFill/>
        </p:spPr>
        <p:txBody>
          <a:bodyPr wrap="none" lIns="90158" tIns="45081" rIns="90158" bIns="45081" rtlCol="0">
            <a:spAutoFit/>
          </a:bodyPr>
          <a:lstStyle/>
          <a:p>
            <a:pPr algn="r" defTabSz="451030" fontAlgn="auto">
              <a:spcBef>
                <a:spcPts val="0"/>
              </a:spcBef>
              <a:spcAft>
                <a:spcPts val="0"/>
              </a:spcAft>
            </a:pPr>
            <a:r>
              <a:rPr lang="en-US" sz="1400" b="1" dirty="0">
                <a:solidFill>
                  <a:srgbClr val="FFFFFF"/>
                </a:solidFill>
                <a:latin typeface="Arial"/>
                <a:cs typeface="+mn-cs"/>
              </a:rPr>
              <a:t>1.75</a:t>
            </a:r>
          </a:p>
        </p:txBody>
      </p:sp>
      <p:sp>
        <p:nvSpPr>
          <p:cNvPr id="64" name="ZoneTexte 63"/>
          <p:cNvSpPr txBox="1"/>
          <p:nvPr/>
        </p:nvSpPr>
        <p:spPr>
          <a:xfrm>
            <a:off x="1088139" y="2804187"/>
            <a:ext cx="433132" cy="307777"/>
          </a:xfrm>
          <a:prstGeom prst="rect">
            <a:avLst/>
          </a:prstGeom>
          <a:noFill/>
        </p:spPr>
        <p:txBody>
          <a:bodyPr wrap="none" lIns="90158" tIns="45081" rIns="90158" bIns="45081" rtlCol="0">
            <a:spAutoFit/>
          </a:bodyPr>
          <a:lstStyle/>
          <a:p>
            <a:pPr defTabSz="451030" fontAlgn="auto">
              <a:spcBef>
                <a:spcPts val="0"/>
              </a:spcBef>
              <a:spcAft>
                <a:spcPts val="0"/>
              </a:spcAft>
            </a:pPr>
            <a:r>
              <a:rPr lang="en-US" sz="1400" b="1" dirty="0">
                <a:solidFill>
                  <a:srgbClr val="FFFFFF"/>
                </a:solidFill>
                <a:latin typeface="Arial"/>
                <a:cs typeface="+mn-cs"/>
              </a:rPr>
              <a:t>2.0</a:t>
            </a:r>
          </a:p>
        </p:txBody>
      </p:sp>
      <p:sp>
        <p:nvSpPr>
          <p:cNvPr id="65" name="ZoneTexte 64"/>
          <p:cNvSpPr txBox="1"/>
          <p:nvPr/>
        </p:nvSpPr>
        <p:spPr>
          <a:xfrm>
            <a:off x="989079" y="2217447"/>
            <a:ext cx="532518" cy="307777"/>
          </a:xfrm>
          <a:prstGeom prst="rect">
            <a:avLst/>
          </a:prstGeom>
          <a:noFill/>
        </p:spPr>
        <p:txBody>
          <a:bodyPr wrap="none" lIns="90158" tIns="45081" rIns="90158" bIns="45081" rtlCol="0">
            <a:spAutoFit/>
          </a:bodyPr>
          <a:lstStyle/>
          <a:p>
            <a:pPr defTabSz="451030" fontAlgn="auto">
              <a:spcBef>
                <a:spcPts val="0"/>
              </a:spcBef>
              <a:spcAft>
                <a:spcPts val="0"/>
              </a:spcAft>
            </a:pPr>
            <a:r>
              <a:rPr lang="en-US" sz="1400" b="1" dirty="0">
                <a:solidFill>
                  <a:srgbClr val="FFFFFF"/>
                </a:solidFill>
                <a:latin typeface="Arial"/>
                <a:cs typeface="+mn-cs"/>
              </a:rPr>
              <a:t>2.25</a:t>
            </a:r>
          </a:p>
        </p:txBody>
      </p:sp>
      <p:sp>
        <p:nvSpPr>
          <p:cNvPr id="66" name="ZoneTexte 65"/>
          <p:cNvSpPr txBox="1"/>
          <p:nvPr/>
        </p:nvSpPr>
        <p:spPr>
          <a:xfrm>
            <a:off x="1088139" y="1615467"/>
            <a:ext cx="433132" cy="307777"/>
          </a:xfrm>
          <a:prstGeom prst="rect">
            <a:avLst/>
          </a:prstGeom>
          <a:noFill/>
        </p:spPr>
        <p:txBody>
          <a:bodyPr wrap="none" lIns="90158" tIns="45081" rIns="90158" bIns="45081" rtlCol="0">
            <a:spAutoFit/>
          </a:bodyPr>
          <a:lstStyle/>
          <a:p>
            <a:pPr defTabSz="451030" fontAlgn="auto">
              <a:spcBef>
                <a:spcPts val="0"/>
              </a:spcBef>
              <a:spcAft>
                <a:spcPts val="0"/>
              </a:spcAft>
            </a:pPr>
            <a:r>
              <a:rPr lang="en-US" sz="1400" b="1" dirty="0">
                <a:solidFill>
                  <a:srgbClr val="FFFFFF"/>
                </a:solidFill>
                <a:latin typeface="Arial"/>
                <a:cs typeface="+mn-cs"/>
              </a:rPr>
              <a:t>2.5</a:t>
            </a:r>
          </a:p>
        </p:txBody>
      </p:sp>
      <p:sp>
        <p:nvSpPr>
          <p:cNvPr id="67" name="ZoneTexte 66"/>
          <p:cNvSpPr txBox="1"/>
          <p:nvPr/>
        </p:nvSpPr>
        <p:spPr>
          <a:xfrm>
            <a:off x="1593037" y="5524540"/>
            <a:ext cx="515502" cy="368041"/>
          </a:xfrm>
          <a:prstGeom prst="rect">
            <a:avLst/>
          </a:prstGeom>
          <a:noFill/>
        </p:spPr>
        <p:txBody>
          <a:bodyPr wrap="none" lIns="90158" tIns="45081" rIns="90158" bIns="45081" rtlCol="0">
            <a:spAutoFit/>
          </a:bodyPr>
          <a:lstStyle/>
          <a:p>
            <a:pPr defTabSz="451030" fontAlgn="auto">
              <a:spcBef>
                <a:spcPts val="0"/>
              </a:spcBef>
              <a:spcAft>
                <a:spcPts val="0"/>
              </a:spcAft>
            </a:pPr>
            <a:r>
              <a:rPr lang="en-US" b="1" dirty="0">
                <a:solidFill>
                  <a:srgbClr val="FFFFFF"/>
                </a:solidFill>
                <a:latin typeface="Arial"/>
                <a:cs typeface="+mn-cs"/>
              </a:rPr>
              <a:t>QE</a:t>
            </a:r>
          </a:p>
        </p:txBody>
      </p:sp>
      <p:sp>
        <p:nvSpPr>
          <p:cNvPr id="68" name="ZoneTexte 67"/>
          <p:cNvSpPr txBox="1"/>
          <p:nvPr/>
        </p:nvSpPr>
        <p:spPr>
          <a:xfrm>
            <a:off x="2073098" y="5532154"/>
            <a:ext cx="348789" cy="368041"/>
          </a:xfrm>
          <a:prstGeom prst="rect">
            <a:avLst/>
          </a:prstGeom>
          <a:noFill/>
        </p:spPr>
        <p:txBody>
          <a:bodyPr wrap="none" lIns="90158" tIns="45081" rIns="90158" bIns="45081" rtlCol="0">
            <a:spAutoFit/>
          </a:bodyPr>
          <a:lstStyle/>
          <a:p>
            <a:pPr defTabSz="451030" fontAlgn="auto">
              <a:spcBef>
                <a:spcPts val="0"/>
              </a:spcBef>
              <a:spcAft>
                <a:spcPts val="0"/>
              </a:spcAft>
            </a:pPr>
            <a:r>
              <a:rPr lang="en-US" b="1" dirty="0">
                <a:solidFill>
                  <a:srgbClr val="FFFFFF"/>
                </a:solidFill>
                <a:latin typeface="Arial"/>
                <a:cs typeface="+mn-cs"/>
              </a:rPr>
              <a:t>R</a:t>
            </a:r>
          </a:p>
        </p:txBody>
      </p:sp>
      <p:sp>
        <p:nvSpPr>
          <p:cNvPr id="69" name="ZoneTexte 68"/>
          <p:cNvSpPr txBox="1"/>
          <p:nvPr/>
        </p:nvSpPr>
        <p:spPr>
          <a:xfrm>
            <a:off x="2492234" y="5539787"/>
            <a:ext cx="310317" cy="368041"/>
          </a:xfrm>
          <a:prstGeom prst="rect">
            <a:avLst/>
          </a:prstGeom>
          <a:noFill/>
        </p:spPr>
        <p:txBody>
          <a:bodyPr wrap="none" lIns="90158" tIns="45081" rIns="90158" bIns="45081" rtlCol="0">
            <a:spAutoFit/>
          </a:bodyPr>
          <a:lstStyle/>
          <a:p>
            <a:pPr defTabSz="451030" fontAlgn="auto">
              <a:spcBef>
                <a:spcPts val="0"/>
              </a:spcBef>
              <a:spcAft>
                <a:spcPts val="0"/>
              </a:spcAft>
            </a:pPr>
            <a:r>
              <a:rPr lang="en-US" b="1" dirty="0">
                <a:solidFill>
                  <a:srgbClr val="FFFFFF"/>
                </a:solidFill>
                <a:latin typeface="Arial"/>
                <a:cs typeface="+mn-cs"/>
              </a:rPr>
              <a:t>1</a:t>
            </a:r>
          </a:p>
        </p:txBody>
      </p:sp>
      <p:sp>
        <p:nvSpPr>
          <p:cNvPr id="70" name="ZoneTexte 69"/>
          <p:cNvSpPr txBox="1"/>
          <p:nvPr/>
        </p:nvSpPr>
        <p:spPr>
          <a:xfrm>
            <a:off x="2911332" y="5539787"/>
            <a:ext cx="310317" cy="368041"/>
          </a:xfrm>
          <a:prstGeom prst="rect">
            <a:avLst/>
          </a:prstGeom>
          <a:noFill/>
        </p:spPr>
        <p:txBody>
          <a:bodyPr wrap="none" lIns="90158" tIns="45081" rIns="90158" bIns="45081" rtlCol="0">
            <a:spAutoFit/>
          </a:bodyPr>
          <a:lstStyle/>
          <a:p>
            <a:pPr defTabSz="451030" fontAlgn="auto">
              <a:spcBef>
                <a:spcPts val="0"/>
              </a:spcBef>
              <a:spcAft>
                <a:spcPts val="0"/>
              </a:spcAft>
            </a:pPr>
            <a:r>
              <a:rPr lang="en-US" b="1" dirty="0">
                <a:solidFill>
                  <a:srgbClr val="FFFFFF"/>
                </a:solidFill>
                <a:latin typeface="Arial"/>
                <a:cs typeface="+mn-cs"/>
              </a:rPr>
              <a:t>4</a:t>
            </a:r>
          </a:p>
        </p:txBody>
      </p:sp>
      <p:sp>
        <p:nvSpPr>
          <p:cNvPr id="71" name="ZoneTexte 70"/>
          <p:cNvSpPr txBox="1"/>
          <p:nvPr/>
        </p:nvSpPr>
        <p:spPr>
          <a:xfrm>
            <a:off x="3345675" y="5539787"/>
            <a:ext cx="310317" cy="368041"/>
          </a:xfrm>
          <a:prstGeom prst="rect">
            <a:avLst/>
          </a:prstGeom>
          <a:noFill/>
        </p:spPr>
        <p:txBody>
          <a:bodyPr wrap="none" lIns="90158" tIns="45081" rIns="90158" bIns="45081" rtlCol="0">
            <a:spAutoFit/>
          </a:bodyPr>
          <a:lstStyle/>
          <a:p>
            <a:pPr defTabSz="451030" fontAlgn="auto">
              <a:spcBef>
                <a:spcPts val="0"/>
              </a:spcBef>
              <a:spcAft>
                <a:spcPts val="0"/>
              </a:spcAft>
            </a:pPr>
            <a:r>
              <a:rPr lang="en-US" b="1" dirty="0">
                <a:solidFill>
                  <a:srgbClr val="FFFFFF"/>
                </a:solidFill>
                <a:latin typeface="Arial"/>
                <a:cs typeface="+mn-cs"/>
              </a:rPr>
              <a:t>8</a:t>
            </a:r>
          </a:p>
        </p:txBody>
      </p:sp>
      <p:sp>
        <p:nvSpPr>
          <p:cNvPr id="72" name="ZoneTexte 71"/>
          <p:cNvSpPr txBox="1"/>
          <p:nvPr/>
        </p:nvSpPr>
        <p:spPr>
          <a:xfrm>
            <a:off x="3703778" y="5539787"/>
            <a:ext cx="438557" cy="368041"/>
          </a:xfrm>
          <a:prstGeom prst="rect">
            <a:avLst/>
          </a:prstGeom>
          <a:noFill/>
        </p:spPr>
        <p:txBody>
          <a:bodyPr wrap="none" lIns="90158" tIns="45081" rIns="90158" bIns="45081" rtlCol="0">
            <a:spAutoFit/>
          </a:bodyPr>
          <a:lstStyle/>
          <a:p>
            <a:pPr defTabSz="451030" fontAlgn="auto">
              <a:spcBef>
                <a:spcPts val="0"/>
              </a:spcBef>
              <a:spcAft>
                <a:spcPts val="0"/>
              </a:spcAft>
            </a:pPr>
            <a:r>
              <a:rPr lang="en-US" b="1" dirty="0">
                <a:solidFill>
                  <a:srgbClr val="FFFFFF"/>
                </a:solidFill>
                <a:latin typeface="Arial"/>
                <a:cs typeface="+mn-cs"/>
              </a:rPr>
              <a:t>12</a:t>
            </a:r>
          </a:p>
        </p:txBody>
      </p:sp>
      <p:sp>
        <p:nvSpPr>
          <p:cNvPr id="73" name="ZoneTexte 72"/>
          <p:cNvSpPr txBox="1"/>
          <p:nvPr/>
        </p:nvSpPr>
        <p:spPr>
          <a:xfrm>
            <a:off x="4122883" y="5539787"/>
            <a:ext cx="438557" cy="368041"/>
          </a:xfrm>
          <a:prstGeom prst="rect">
            <a:avLst/>
          </a:prstGeom>
          <a:noFill/>
        </p:spPr>
        <p:txBody>
          <a:bodyPr wrap="none" lIns="90158" tIns="45081" rIns="90158" bIns="45081" rtlCol="0">
            <a:spAutoFit/>
          </a:bodyPr>
          <a:lstStyle/>
          <a:p>
            <a:pPr defTabSz="451030" fontAlgn="auto">
              <a:spcBef>
                <a:spcPts val="0"/>
              </a:spcBef>
              <a:spcAft>
                <a:spcPts val="0"/>
              </a:spcAft>
            </a:pPr>
            <a:r>
              <a:rPr lang="en-US" b="1" dirty="0">
                <a:solidFill>
                  <a:srgbClr val="FFFFFF"/>
                </a:solidFill>
                <a:latin typeface="Arial"/>
                <a:cs typeface="+mn-cs"/>
              </a:rPr>
              <a:t>16</a:t>
            </a:r>
          </a:p>
        </p:txBody>
      </p:sp>
      <p:sp>
        <p:nvSpPr>
          <p:cNvPr id="74" name="ZoneTexte 73"/>
          <p:cNvSpPr txBox="1"/>
          <p:nvPr/>
        </p:nvSpPr>
        <p:spPr>
          <a:xfrm>
            <a:off x="4557216" y="5539787"/>
            <a:ext cx="438557" cy="368041"/>
          </a:xfrm>
          <a:prstGeom prst="rect">
            <a:avLst/>
          </a:prstGeom>
          <a:noFill/>
        </p:spPr>
        <p:txBody>
          <a:bodyPr wrap="none" lIns="90158" tIns="45081" rIns="90158" bIns="45081" rtlCol="0">
            <a:spAutoFit/>
          </a:bodyPr>
          <a:lstStyle/>
          <a:p>
            <a:pPr defTabSz="451030" fontAlgn="auto">
              <a:spcBef>
                <a:spcPts val="0"/>
              </a:spcBef>
              <a:spcAft>
                <a:spcPts val="0"/>
              </a:spcAft>
            </a:pPr>
            <a:r>
              <a:rPr lang="en-US" b="1" dirty="0">
                <a:solidFill>
                  <a:srgbClr val="FFFFFF"/>
                </a:solidFill>
                <a:latin typeface="Arial"/>
                <a:cs typeface="+mn-cs"/>
              </a:rPr>
              <a:t>24</a:t>
            </a:r>
          </a:p>
        </p:txBody>
      </p:sp>
      <p:sp>
        <p:nvSpPr>
          <p:cNvPr id="75" name="ZoneTexte 74"/>
          <p:cNvSpPr txBox="1"/>
          <p:nvPr/>
        </p:nvSpPr>
        <p:spPr>
          <a:xfrm>
            <a:off x="4976318" y="5539787"/>
            <a:ext cx="438557" cy="368041"/>
          </a:xfrm>
          <a:prstGeom prst="rect">
            <a:avLst/>
          </a:prstGeom>
          <a:noFill/>
        </p:spPr>
        <p:txBody>
          <a:bodyPr wrap="none" lIns="90158" tIns="45081" rIns="90158" bIns="45081" rtlCol="0">
            <a:spAutoFit/>
          </a:bodyPr>
          <a:lstStyle/>
          <a:p>
            <a:pPr defTabSz="451030" fontAlgn="auto">
              <a:spcBef>
                <a:spcPts val="0"/>
              </a:spcBef>
              <a:spcAft>
                <a:spcPts val="0"/>
              </a:spcAft>
            </a:pPr>
            <a:r>
              <a:rPr lang="en-US" b="1" dirty="0">
                <a:solidFill>
                  <a:srgbClr val="FFFFFF"/>
                </a:solidFill>
                <a:latin typeface="Arial"/>
                <a:cs typeface="+mn-cs"/>
              </a:rPr>
              <a:t>36</a:t>
            </a:r>
          </a:p>
        </p:txBody>
      </p:sp>
      <p:sp>
        <p:nvSpPr>
          <p:cNvPr id="76" name="ZoneTexte 75"/>
          <p:cNvSpPr txBox="1"/>
          <p:nvPr/>
        </p:nvSpPr>
        <p:spPr>
          <a:xfrm>
            <a:off x="5403038" y="5539787"/>
            <a:ext cx="438557" cy="368041"/>
          </a:xfrm>
          <a:prstGeom prst="rect">
            <a:avLst/>
          </a:prstGeom>
          <a:noFill/>
        </p:spPr>
        <p:txBody>
          <a:bodyPr wrap="none" lIns="90158" tIns="45081" rIns="90158" bIns="45081" rtlCol="0">
            <a:spAutoFit/>
          </a:bodyPr>
          <a:lstStyle/>
          <a:p>
            <a:pPr defTabSz="451030" fontAlgn="auto">
              <a:spcBef>
                <a:spcPts val="0"/>
              </a:spcBef>
              <a:spcAft>
                <a:spcPts val="0"/>
              </a:spcAft>
            </a:pPr>
            <a:r>
              <a:rPr lang="en-US" b="1" dirty="0">
                <a:solidFill>
                  <a:srgbClr val="FFFFFF"/>
                </a:solidFill>
                <a:latin typeface="Arial"/>
                <a:cs typeface="+mn-cs"/>
              </a:rPr>
              <a:t>48</a:t>
            </a:r>
          </a:p>
        </p:txBody>
      </p:sp>
      <p:sp>
        <p:nvSpPr>
          <p:cNvPr id="77" name="ZoneTexte 76"/>
          <p:cNvSpPr txBox="1"/>
          <p:nvPr/>
        </p:nvSpPr>
        <p:spPr>
          <a:xfrm>
            <a:off x="5814517" y="5539787"/>
            <a:ext cx="438557" cy="368041"/>
          </a:xfrm>
          <a:prstGeom prst="rect">
            <a:avLst/>
          </a:prstGeom>
          <a:noFill/>
        </p:spPr>
        <p:txBody>
          <a:bodyPr wrap="none" lIns="90158" tIns="45081" rIns="90158" bIns="45081" rtlCol="0">
            <a:spAutoFit/>
          </a:bodyPr>
          <a:lstStyle/>
          <a:p>
            <a:pPr defTabSz="451030" fontAlgn="auto">
              <a:spcBef>
                <a:spcPts val="0"/>
              </a:spcBef>
              <a:spcAft>
                <a:spcPts val="0"/>
              </a:spcAft>
            </a:pPr>
            <a:r>
              <a:rPr lang="en-US" b="1" dirty="0">
                <a:solidFill>
                  <a:srgbClr val="FFFFFF"/>
                </a:solidFill>
                <a:latin typeface="Arial"/>
                <a:cs typeface="+mn-cs"/>
              </a:rPr>
              <a:t>60</a:t>
            </a:r>
          </a:p>
        </p:txBody>
      </p:sp>
      <p:sp>
        <p:nvSpPr>
          <p:cNvPr id="78" name="ZoneTexte 77"/>
          <p:cNvSpPr txBox="1"/>
          <p:nvPr/>
        </p:nvSpPr>
        <p:spPr>
          <a:xfrm>
            <a:off x="6241245" y="5539787"/>
            <a:ext cx="438557" cy="368041"/>
          </a:xfrm>
          <a:prstGeom prst="rect">
            <a:avLst/>
          </a:prstGeom>
          <a:noFill/>
        </p:spPr>
        <p:txBody>
          <a:bodyPr wrap="none" lIns="90158" tIns="45081" rIns="90158" bIns="45081" rtlCol="0">
            <a:spAutoFit/>
          </a:bodyPr>
          <a:lstStyle/>
          <a:p>
            <a:pPr defTabSz="451030" fontAlgn="auto">
              <a:spcBef>
                <a:spcPts val="0"/>
              </a:spcBef>
              <a:spcAft>
                <a:spcPts val="0"/>
              </a:spcAft>
            </a:pPr>
            <a:r>
              <a:rPr lang="en-US" b="1" dirty="0">
                <a:solidFill>
                  <a:srgbClr val="FFFFFF"/>
                </a:solidFill>
                <a:latin typeface="Arial"/>
                <a:cs typeface="+mn-cs"/>
              </a:rPr>
              <a:t>72</a:t>
            </a:r>
          </a:p>
        </p:txBody>
      </p:sp>
      <p:sp>
        <p:nvSpPr>
          <p:cNvPr id="79" name="ZoneTexte 78"/>
          <p:cNvSpPr txBox="1"/>
          <p:nvPr/>
        </p:nvSpPr>
        <p:spPr>
          <a:xfrm>
            <a:off x="6667962" y="5539787"/>
            <a:ext cx="438557" cy="368041"/>
          </a:xfrm>
          <a:prstGeom prst="rect">
            <a:avLst/>
          </a:prstGeom>
          <a:noFill/>
        </p:spPr>
        <p:txBody>
          <a:bodyPr wrap="none" lIns="90158" tIns="45081" rIns="90158" bIns="45081" rtlCol="0">
            <a:spAutoFit/>
          </a:bodyPr>
          <a:lstStyle/>
          <a:p>
            <a:pPr defTabSz="451030" fontAlgn="auto">
              <a:spcBef>
                <a:spcPts val="0"/>
              </a:spcBef>
              <a:spcAft>
                <a:spcPts val="0"/>
              </a:spcAft>
            </a:pPr>
            <a:r>
              <a:rPr lang="en-US" b="1" dirty="0">
                <a:solidFill>
                  <a:srgbClr val="FFFFFF"/>
                </a:solidFill>
                <a:latin typeface="Arial"/>
                <a:cs typeface="+mn-cs"/>
              </a:rPr>
              <a:t>84</a:t>
            </a:r>
          </a:p>
        </p:txBody>
      </p:sp>
      <p:sp>
        <p:nvSpPr>
          <p:cNvPr id="80" name="ZoneTexte 79"/>
          <p:cNvSpPr txBox="1"/>
          <p:nvPr/>
        </p:nvSpPr>
        <p:spPr>
          <a:xfrm>
            <a:off x="7079442" y="5539787"/>
            <a:ext cx="438557" cy="368041"/>
          </a:xfrm>
          <a:prstGeom prst="rect">
            <a:avLst/>
          </a:prstGeom>
          <a:noFill/>
        </p:spPr>
        <p:txBody>
          <a:bodyPr wrap="none" lIns="90158" tIns="45081" rIns="90158" bIns="45081" rtlCol="0">
            <a:spAutoFit/>
          </a:bodyPr>
          <a:lstStyle/>
          <a:p>
            <a:pPr defTabSz="451030" fontAlgn="auto">
              <a:spcBef>
                <a:spcPts val="0"/>
              </a:spcBef>
              <a:spcAft>
                <a:spcPts val="0"/>
              </a:spcAft>
            </a:pPr>
            <a:r>
              <a:rPr lang="en-US" b="1" dirty="0">
                <a:solidFill>
                  <a:srgbClr val="FFFFFF"/>
                </a:solidFill>
                <a:latin typeface="Arial"/>
                <a:cs typeface="+mn-cs"/>
              </a:rPr>
              <a:t>96</a:t>
            </a:r>
          </a:p>
        </p:txBody>
      </p:sp>
      <p:sp>
        <p:nvSpPr>
          <p:cNvPr id="81" name="ZoneTexte 80"/>
          <p:cNvSpPr txBox="1"/>
          <p:nvPr/>
        </p:nvSpPr>
        <p:spPr>
          <a:xfrm>
            <a:off x="2562819" y="5760762"/>
            <a:ext cx="4063589" cy="368041"/>
          </a:xfrm>
          <a:prstGeom prst="rect">
            <a:avLst/>
          </a:prstGeom>
          <a:noFill/>
        </p:spPr>
        <p:txBody>
          <a:bodyPr wrap="none" lIns="90158" tIns="45081" rIns="90158" bIns="45081" rtlCol="0">
            <a:spAutoFit/>
          </a:bodyPr>
          <a:lstStyle/>
          <a:p>
            <a:pPr defTabSz="451030" fontAlgn="auto">
              <a:spcBef>
                <a:spcPts val="0"/>
              </a:spcBef>
              <a:spcAft>
                <a:spcPts val="0"/>
              </a:spcAft>
            </a:pPr>
            <a:r>
              <a:rPr lang="en-US" b="1" dirty="0" smtClean="0">
                <a:solidFill>
                  <a:srgbClr val="FFFFFF"/>
                </a:solidFill>
                <a:latin typeface="Arial"/>
                <a:cs typeface="+mn-cs"/>
              </a:rPr>
              <a:t>Time since randomization (months)</a:t>
            </a:r>
            <a:endParaRPr lang="en-US" b="1" dirty="0">
              <a:solidFill>
                <a:srgbClr val="FFFFFF"/>
              </a:solidFill>
              <a:latin typeface="Arial"/>
              <a:cs typeface="+mn-cs"/>
            </a:endParaRPr>
          </a:p>
        </p:txBody>
      </p:sp>
      <p:pic>
        <p:nvPicPr>
          <p:cNvPr id="82" name="Image 8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1011" y="6191280"/>
            <a:ext cx="7536831" cy="465802"/>
          </a:xfrm>
          <a:prstGeom prst="rect">
            <a:avLst/>
          </a:prstGeom>
        </p:spPr>
      </p:pic>
      <p:sp>
        <p:nvSpPr>
          <p:cNvPr id="83" name="ZoneTexte 82"/>
          <p:cNvSpPr txBox="1"/>
          <p:nvPr/>
        </p:nvSpPr>
        <p:spPr>
          <a:xfrm>
            <a:off x="356694" y="5907286"/>
            <a:ext cx="1311578" cy="276999"/>
          </a:xfrm>
          <a:prstGeom prst="rect">
            <a:avLst/>
          </a:prstGeom>
          <a:noFill/>
        </p:spPr>
        <p:txBody>
          <a:bodyPr wrap="none" lIns="90158" tIns="45081" rIns="90158" bIns="45081" rtlCol="0">
            <a:spAutoFit/>
          </a:bodyPr>
          <a:lstStyle/>
          <a:p>
            <a:pPr defTabSz="451030" fontAlgn="auto">
              <a:spcBef>
                <a:spcPts val="0"/>
              </a:spcBef>
              <a:spcAft>
                <a:spcPts val="0"/>
              </a:spcAft>
            </a:pPr>
            <a:r>
              <a:rPr lang="en-US" sz="1200" b="1" dirty="0">
                <a:solidFill>
                  <a:srgbClr val="FFFFFF"/>
                </a:solidFill>
                <a:latin typeface="Arial"/>
                <a:cs typeface="+mn-cs"/>
              </a:rPr>
              <a:t>Number at risk:</a:t>
            </a:r>
          </a:p>
        </p:txBody>
      </p:sp>
      <p:graphicFrame>
        <p:nvGraphicFramePr>
          <p:cNvPr id="84" name="Table 9"/>
          <p:cNvGraphicFramePr>
            <a:graphicFrameLocks noGrp="1"/>
          </p:cNvGraphicFramePr>
          <p:nvPr>
            <p:extLst>
              <p:ext uri="{D42A27DB-BD31-4B8C-83A1-F6EECF244321}">
                <p14:modId xmlns:p14="http://schemas.microsoft.com/office/powerpoint/2010/main" xmlns="" val="2414085426"/>
              </p:ext>
            </p:extLst>
          </p:nvPr>
        </p:nvGraphicFramePr>
        <p:xfrm>
          <a:off x="2487466" y="1345617"/>
          <a:ext cx="6062595" cy="1540925"/>
        </p:xfrm>
        <a:graphic>
          <a:graphicData uri="http://schemas.openxmlformats.org/drawingml/2006/table">
            <a:tbl>
              <a:tblPr firstRow="1" bandRow="1">
                <a:tableStyleId>{0E3FDE45-AF77-4B5C-9715-49D594BDF05E}</a:tableStyleId>
              </a:tblPr>
              <a:tblGrid>
                <a:gridCol w="1188406"/>
                <a:gridCol w="1024785"/>
                <a:gridCol w="904222"/>
                <a:gridCol w="924316"/>
                <a:gridCol w="1010433"/>
                <a:gridCol w="1010433"/>
              </a:tblGrid>
              <a:tr h="326473">
                <a:tc>
                  <a:txBody>
                    <a:bodyPr/>
                    <a:lstStyle/>
                    <a:p>
                      <a:r>
                        <a:rPr lang="en-US" sz="1500" dirty="0" smtClean="0"/>
                        <a:t>1 Yr Mean</a:t>
                      </a:r>
                      <a:endParaRPr lang="en-US" sz="1500" dirty="0"/>
                    </a:p>
                  </a:txBody>
                  <a:tcPr>
                    <a:lnT w="12700" cap="flat" cmpd="sng" algn="ctr">
                      <a:noFill/>
                      <a:prstDash val="solid"/>
                      <a:round/>
                      <a:headEnd type="none" w="med" len="med"/>
                      <a:tailEnd type="none" w="med" len="med"/>
                    </a:lnT>
                  </a:tcPr>
                </a:tc>
                <a:tc>
                  <a:txBody>
                    <a:bodyPr/>
                    <a:lstStyle/>
                    <a:p>
                      <a:pPr algn="ctr"/>
                      <a:r>
                        <a:rPr lang="en-US" sz="1500" dirty="0" smtClean="0"/>
                        <a:t>LDL-C</a:t>
                      </a:r>
                    </a:p>
                  </a:txBody>
                  <a:tcPr>
                    <a:lnT w="12700" cap="flat" cmpd="sng" algn="ctr">
                      <a:noFill/>
                      <a:prstDash val="solid"/>
                      <a:round/>
                      <a:headEnd type="none" w="med" len="med"/>
                      <a:tailEnd type="none" w="med" len="med"/>
                    </a:lnT>
                  </a:tcPr>
                </a:tc>
                <a:tc>
                  <a:txBody>
                    <a:bodyPr/>
                    <a:lstStyle/>
                    <a:p>
                      <a:pPr algn="ctr"/>
                      <a:r>
                        <a:rPr lang="en-US" sz="1500" dirty="0" smtClean="0"/>
                        <a:t>TC</a:t>
                      </a:r>
                      <a:endParaRPr lang="en-US" sz="1500" dirty="0"/>
                    </a:p>
                  </a:txBody>
                  <a:tcPr>
                    <a:lnT w="12700" cap="flat" cmpd="sng" algn="ctr">
                      <a:noFill/>
                      <a:prstDash val="solid"/>
                      <a:round/>
                      <a:headEnd type="none" w="med" len="med"/>
                      <a:tailEnd type="none" w="med" len="med"/>
                    </a:lnT>
                  </a:tcPr>
                </a:tc>
                <a:tc>
                  <a:txBody>
                    <a:bodyPr/>
                    <a:lstStyle/>
                    <a:p>
                      <a:pPr algn="ctr"/>
                      <a:r>
                        <a:rPr lang="en-US" sz="1500" dirty="0" smtClean="0"/>
                        <a:t>TG</a:t>
                      </a:r>
                      <a:endParaRPr lang="en-US" sz="1500" dirty="0"/>
                    </a:p>
                  </a:txBody>
                  <a:tcPr>
                    <a:lnT w="12700" cap="flat" cmpd="sng" algn="ctr">
                      <a:noFill/>
                      <a:prstDash val="solid"/>
                      <a:round/>
                      <a:headEnd type="none" w="med" len="med"/>
                      <a:tailEnd type="none" w="med" len="med"/>
                    </a:lnT>
                  </a:tcPr>
                </a:tc>
                <a:tc>
                  <a:txBody>
                    <a:bodyPr/>
                    <a:lstStyle/>
                    <a:p>
                      <a:pPr algn="ctr"/>
                      <a:r>
                        <a:rPr lang="en-US" sz="1500" dirty="0" smtClean="0"/>
                        <a:t>HDL</a:t>
                      </a:r>
                      <a:endParaRPr lang="en-US" sz="1500" dirty="0"/>
                    </a:p>
                  </a:txBody>
                  <a:tcPr>
                    <a:lnT w="12700" cap="flat" cmpd="sng" algn="ctr">
                      <a:noFill/>
                      <a:prstDash val="solid"/>
                      <a:round/>
                      <a:headEnd type="none" w="med" len="med"/>
                      <a:tailEnd type="none" w="med" len="med"/>
                    </a:lnT>
                  </a:tcPr>
                </a:tc>
                <a:tc>
                  <a:txBody>
                    <a:bodyPr/>
                    <a:lstStyle/>
                    <a:p>
                      <a:pPr algn="ctr"/>
                      <a:r>
                        <a:rPr lang="en-US" sz="1500" dirty="0" smtClean="0"/>
                        <a:t>hsCRP</a:t>
                      </a:r>
                      <a:endParaRPr lang="en-US" sz="1500" dirty="0"/>
                    </a:p>
                  </a:txBody>
                  <a:tcPr>
                    <a:lnT w="12700" cap="flat" cmpd="sng" algn="ctr">
                      <a:noFill/>
                      <a:prstDash val="solid"/>
                      <a:round/>
                      <a:headEnd type="none" w="med" len="med"/>
                      <a:tailEnd type="none" w="med" len="med"/>
                    </a:lnT>
                  </a:tcPr>
                </a:tc>
              </a:tr>
              <a:tr h="326473">
                <a:tc>
                  <a:txBody>
                    <a:bodyPr/>
                    <a:lstStyle/>
                    <a:p>
                      <a:r>
                        <a:rPr lang="en-US" sz="1500" dirty="0" smtClean="0">
                          <a:solidFill>
                            <a:srgbClr val="66E0FF"/>
                          </a:solidFill>
                        </a:rPr>
                        <a:t>Simva</a:t>
                      </a:r>
                      <a:endParaRPr lang="en-US" sz="1500" b="1" dirty="0">
                        <a:solidFill>
                          <a:srgbClr val="66E0FF"/>
                        </a:solidFill>
                      </a:endParaRPr>
                    </a:p>
                  </a:txBody>
                  <a:tcPr/>
                </a:tc>
                <a:tc>
                  <a:txBody>
                    <a:bodyPr/>
                    <a:lstStyle/>
                    <a:p>
                      <a:pPr algn="ctr"/>
                      <a:r>
                        <a:rPr lang="en-US" sz="1500" dirty="0" smtClean="0">
                          <a:solidFill>
                            <a:srgbClr val="66E0FF"/>
                          </a:solidFill>
                        </a:rPr>
                        <a:t>1.81</a:t>
                      </a:r>
                      <a:endParaRPr lang="en-US" sz="1500" dirty="0">
                        <a:solidFill>
                          <a:srgbClr val="66E0FF"/>
                        </a:solidFill>
                      </a:endParaRPr>
                    </a:p>
                  </a:txBody>
                  <a:tcPr/>
                </a:tc>
                <a:tc>
                  <a:txBody>
                    <a:bodyPr/>
                    <a:lstStyle/>
                    <a:p>
                      <a:pPr algn="ctr"/>
                      <a:r>
                        <a:rPr lang="en-US" sz="1500" dirty="0" smtClean="0">
                          <a:solidFill>
                            <a:srgbClr val="66E0FF"/>
                          </a:solidFill>
                        </a:rPr>
                        <a:t>3.75</a:t>
                      </a:r>
                      <a:endParaRPr lang="en-US" sz="1500" dirty="0">
                        <a:solidFill>
                          <a:srgbClr val="66E0FF"/>
                        </a:solidFill>
                      </a:endParaRPr>
                    </a:p>
                  </a:txBody>
                  <a:tcPr/>
                </a:tc>
                <a:tc>
                  <a:txBody>
                    <a:bodyPr/>
                    <a:lstStyle/>
                    <a:p>
                      <a:pPr algn="ctr"/>
                      <a:r>
                        <a:rPr lang="en-US" sz="1500" dirty="0" smtClean="0">
                          <a:solidFill>
                            <a:srgbClr val="66E0FF"/>
                          </a:solidFill>
                        </a:rPr>
                        <a:t>1.55</a:t>
                      </a:r>
                      <a:endParaRPr lang="en-US" sz="1500" dirty="0">
                        <a:solidFill>
                          <a:srgbClr val="66E0FF"/>
                        </a:solidFill>
                      </a:endParaRPr>
                    </a:p>
                  </a:txBody>
                  <a:tcPr/>
                </a:tc>
                <a:tc>
                  <a:txBody>
                    <a:bodyPr/>
                    <a:lstStyle/>
                    <a:p>
                      <a:pPr algn="ctr"/>
                      <a:r>
                        <a:rPr lang="en-US" sz="1500" dirty="0" smtClean="0">
                          <a:solidFill>
                            <a:srgbClr val="66E0FF"/>
                          </a:solidFill>
                        </a:rPr>
                        <a:t>1.24</a:t>
                      </a:r>
                      <a:endParaRPr lang="en-US" sz="1500" dirty="0">
                        <a:solidFill>
                          <a:srgbClr val="66E0FF"/>
                        </a:solidFill>
                      </a:endParaRPr>
                    </a:p>
                  </a:txBody>
                  <a:tcPr/>
                </a:tc>
                <a:tc>
                  <a:txBody>
                    <a:bodyPr/>
                    <a:lstStyle/>
                    <a:p>
                      <a:pPr algn="ctr"/>
                      <a:r>
                        <a:rPr lang="en-US" sz="1500" dirty="0" smtClean="0">
                          <a:solidFill>
                            <a:srgbClr val="66E0FF"/>
                          </a:solidFill>
                        </a:rPr>
                        <a:t>3.8 mg/dl</a:t>
                      </a:r>
                      <a:endParaRPr lang="en-US" sz="1500" dirty="0">
                        <a:solidFill>
                          <a:srgbClr val="66E0FF"/>
                        </a:solidFill>
                      </a:endParaRPr>
                    </a:p>
                  </a:txBody>
                  <a:tcPr/>
                </a:tc>
              </a:tr>
              <a:tr h="326473">
                <a:tc>
                  <a:txBody>
                    <a:bodyPr/>
                    <a:lstStyle/>
                    <a:p>
                      <a:r>
                        <a:rPr lang="en-US" sz="1500" dirty="0" smtClean="0">
                          <a:solidFill>
                            <a:schemeClr val="accent5"/>
                          </a:solidFill>
                        </a:rPr>
                        <a:t>EZ/Simva</a:t>
                      </a:r>
                      <a:endParaRPr lang="en-US" sz="1500" b="1" dirty="0">
                        <a:solidFill>
                          <a:schemeClr val="accent5"/>
                        </a:solidFill>
                      </a:endParaRPr>
                    </a:p>
                  </a:txBody>
                  <a:tcPr>
                    <a:lnB w="28575" cap="flat" cmpd="sng" algn="ctr">
                      <a:solidFill>
                        <a:srgbClr val="94D521"/>
                      </a:solidFill>
                      <a:prstDash val="solid"/>
                      <a:round/>
                      <a:headEnd type="none" w="med" len="med"/>
                      <a:tailEnd type="none" w="med" len="med"/>
                    </a:lnB>
                  </a:tcPr>
                </a:tc>
                <a:tc>
                  <a:txBody>
                    <a:bodyPr/>
                    <a:lstStyle/>
                    <a:p>
                      <a:pPr algn="ctr"/>
                      <a:r>
                        <a:rPr lang="en-US" sz="1500" dirty="0" smtClean="0">
                          <a:solidFill>
                            <a:schemeClr val="accent5"/>
                          </a:solidFill>
                        </a:rPr>
                        <a:t>1.38</a:t>
                      </a:r>
                      <a:endParaRPr lang="en-US" sz="1500" dirty="0">
                        <a:solidFill>
                          <a:schemeClr val="accent5"/>
                        </a:solidFill>
                      </a:endParaRPr>
                    </a:p>
                  </a:txBody>
                  <a:tcPr>
                    <a:lnB w="28575" cap="flat" cmpd="sng" algn="ctr">
                      <a:solidFill>
                        <a:srgbClr val="94D521"/>
                      </a:solidFill>
                      <a:prstDash val="solid"/>
                      <a:round/>
                      <a:headEnd type="none" w="med" len="med"/>
                      <a:tailEnd type="none" w="med" len="med"/>
                    </a:lnB>
                  </a:tcPr>
                </a:tc>
                <a:tc>
                  <a:txBody>
                    <a:bodyPr/>
                    <a:lstStyle/>
                    <a:p>
                      <a:pPr algn="ctr"/>
                      <a:r>
                        <a:rPr lang="en-US" sz="1500" dirty="0" smtClean="0">
                          <a:solidFill>
                            <a:schemeClr val="accent5"/>
                          </a:solidFill>
                        </a:rPr>
                        <a:t>3.25</a:t>
                      </a:r>
                      <a:endParaRPr lang="en-US" sz="1500" dirty="0">
                        <a:solidFill>
                          <a:schemeClr val="accent5"/>
                        </a:solidFill>
                      </a:endParaRPr>
                    </a:p>
                  </a:txBody>
                  <a:tcPr>
                    <a:lnB w="28575" cap="flat" cmpd="sng" algn="ctr">
                      <a:solidFill>
                        <a:srgbClr val="94D521"/>
                      </a:solidFill>
                      <a:prstDash val="solid"/>
                      <a:round/>
                      <a:headEnd type="none" w="med" len="med"/>
                      <a:tailEnd type="none" w="med" len="med"/>
                    </a:lnB>
                  </a:tcPr>
                </a:tc>
                <a:tc>
                  <a:txBody>
                    <a:bodyPr/>
                    <a:lstStyle/>
                    <a:p>
                      <a:pPr algn="ctr"/>
                      <a:r>
                        <a:rPr lang="en-US" sz="1500" dirty="0" smtClean="0">
                          <a:solidFill>
                            <a:schemeClr val="accent5"/>
                          </a:solidFill>
                        </a:rPr>
                        <a:t>1.36</a:t>
                      </a:r>
                      <a:endParaRPr lang="en-US" sz="1500" dirty="0">
                        <a:solidFill>
                          <a:schemeClr val="accent5"/>
                        </a:solidFill>
                      </a:endParaRPr>
                    </a:p>
                  </a:txBody>
                  <a:tcPr>
                    <a:lnB w="28575" cap="flat" cmpd="sng" algn="ctr">
                      <a:solidFill>
                        <a:srgbClr val="94D521"/>
                      </a:solidFill>
                      <a:prstDash val="solid"/>
                      <a:round/>
                      <a:headEnd type="none" w="med" len="med"/>
                      <a:tailEnd type="none" w="med" len="med"/>
                    </a:lnB>
                  </a:tcPr>
                </a:tc>
                <a:tc>
                  <a:txBody>
                    <a:bodyPr/>
                    <a:lstStyle/>
                    <a:p>
                      <a:pPr algn="ctr"/>
                      <a:r>
                        <a:rPr lang="en-US" sz="1500" dirty="0" smtClean="0">
                          <a:solidFill>
                            <a:schemeClr val="accent5"/>
                          </a:solidFill>
                        </a:rPr>
                        <a:t>1.26</a:t>
                      </a:r>
                      <a:endParaRPr lang="en-US" sz="1500" dirty="0">
                        <a:solidFill>
                          <a:schemeClr val="accent5"/>
                        </a:solidFill>
                      </a:endParaRPr>
                    </a:p>
                  </a:txBody>
                  <a:tcPr>
                    <a:lnB w="28575" cap="flat" cmpd="sng" algn="ctr">
                      <a:solidFill>
                        <a:srgbClr val="94D521"/>
                      </a:solidFill>
                      <a:prstDash val="solid"/>
                      <a:round/>
                      <a:headEnd type="none" w="med" len="med"/>
                      <a:tailEnd type="none" w="med" len="med"/>
                    </a:lnB>
                  </a:tcPr>
                </a:tc>
                <a:tc>
                  <a:txBody>
                    <a:bodyPr/>
                    <a:lstStyle/>
                    <a:p>
                      <a:pPr algn="ctr"/>
                      <a:r>
                        <a:rPr lang="en-US" sz="1500" dirty="0" smtClean="0">
                          <a:solidFill>
                            <a:schemeClr val="accent5"/>
                          </a:solidFill>
                        </a:rPr>
                        <a:t>3.3 mg/dl</a:t>
                      </a:r>
                      <a:endParaRPr lang="en-US" sz="1500" dirty="0">
                        <a:solidFill>
                          <a:schemeClr val="accent5"/>
                        </a:solidFill>
                      </a:endParaRPr>
                    </a:p>
                  </a:txBody>
                  <a:tcPr>
                    <a:lnB w="28575" cap="flat" cmpd="sng" algn="ctr">
                      <a:solidFill>
                        <a:srgbClr val="94D521"/>
                      </a:solidFill>
                      <a:prstDash val="solid"/>
                      <a:round/>
                      <a:headEnd type="none" w="med" len="med"/>
                      <a:tailEnd type="none" w="med" len="med"/>
                    </a:lnB>
                  </a:tcPr>
                </a:tc>
              </a:tr>
              <a:tr h="561506">
                <a:tc>
                  <a:txBody>
                    <a:bodyPr/>
                    <a:lstStyle/>
                    <a:p>
                      <a:r>
                        <a:rPr lang="el-GR" sz="1500" dirty="0" smtClean="0"/>
                        <a:t>Δ</a:t>
                      </a:r>
                      <a:r>
                        <a:rPr lang="en-US" sz="1500" dirty="0" smtClean="0"/>
                        <a:t> in </a:t>
                      </a:r>
                      <a:r>
                        <a:rPr lang="en-US" sz="1500" dirty="0" err="1" smtClean="0"/>
                        <a:t>mmol</a:t>
                      </a:r>
                      <a:r>
                        <a:rPr lang="en-US" sz="1500" dirty="0" smtClean="0"/>
                        <a:t>/L</a:t>
                      </a:r>
                      <a:endParaRPr lang="en-US" sz="1500" b="1" dirty="0"/>
                    </a:p>
                  </a:txBody>
                  <a:tcPr>
                    <a:lnT w="28575" cap="flat" cmpd="sng" algn="ctr">
                      <a:solidFill>
                        <a:srgbClr val="94D521"/>
                      </a:solidFill>
                      <a:prstDash val="solid"/>
                      <a:round/>
                      <a:headEnd type="none" w="med" len="med"/>
                      <a:tailEnd type="none" w="med" len="med"/>
                    </a:lnT>
                  </a:tcPr>
                </a:tc>
                <a:tc>
                  <a:txBody>
                    <a:bodyPr/>
                    <a:lstStyle/>
                    <a:p>
                      <a:pPr algn="ctr"/>
                      <a:r>
                        <a:rPr lang="en-US" sz="1500" dirty="0" smtClean="0"/>
                        <a:t>-0.43</a:t>
                      </a:r>
                      <a:endParaRPr lang="en-US" sz="1500" dirty="0"/>
                    </a:p>
                  </a:txBody>
                  <a:tcPr>
                    <a:lnT w="28575" cap="flat" cmpd="sng" algn="ctr">
                      <a:solidFill>
                        <a:srgbClr val="94D521"/>
                      </a:solidFill>
                      <a:prstDash val="solid"/>
                      <a:round/>
                      <a:headEnd type="none" w="med" len="med"/>
                      <a:tailEnd type="none" w="med" len="med"/>
                    </a:lnT>
                  </a:tcPr>
                </a:tc>
                <a:tc>
                  <a:txBody>
                    <a:bodyPr/>
                    <a:lstStyle/>
                    <a:p>
                      <a:pPr algn="ctr"/>
                      <a:r>
                        <a:rPr lang="en-US" sz="1500" dirty="0" smtClean="0"/>
                        <a:t>-0.50</a:t>
                      </a:r>
                      <a:endParaRPr lang="en-US" sz="1500" dirty="0"/>
                    </a:p>
                  </a:txBody>
                  <a:tcPr>
                    <a:lnT w="28575" cap="flat" cmpd="sng" algn="ctr">
                      <a:solidFill>
                        <a:srgbClr val="94D521"/>
                      </a:solidFill>
                      <a:prstDash val="solid"/>
                      <a:round/>
                      <a:headEnd type="none" w="med" len="med"/>
                      <a:tailEnd type="none" w="med" len="med"/>
                    </a:lnT>
                  </a:tcPr>
                </a:tc>
                <a:tc>
                  <a:txBody>
                    <a:bodyPr/>
                    <a:lstStyle/>
                    <a:p>
                      <a:pPr algn="ctr"/>
                      <a:r>
                        <a:rPr lang="en-US" sz="1500" dirty="0" smtClean="0"/>
                        <a:t>-0.19</a:t>
                      </a:r>
                      <a:endParaRPr lang="en-US" sz="1500" dirty="0"/>
                    </a:p>
                  </a:txBody>
                  <a:tcPr>
                    <a:lnT w="28575" cap="flat" cmpd="sng" algn="ctr">
                      <a:solidFill>
                        <a:srgbClr val="94D521"/>
                      </a:solidFill>
                      <a:prstDash val="solid"/>
                      <a:round/>
                      <a:headEnd type="none" w="med" len="med"/>
                      <a:tailEnd type="none" w="med" len="med"/>
                    </a:lnT>
                  </a:tcPr>
                </a:tc>
                <a:tc>
                  <a:txBody>
                    <a:bodyPr/>
                    <a:lstStyle/>
                    <a:p>
                      <a:pPr algn="ctr"/>
                      <a:r>
                        <a:rPr lang="en-US" sz="1500" dirty="0" smtClean="0"/>
                        <a:t>+0.2</a:t>
                      </a:r>
                      <a:endParaRPr lang="en-US" sz="1500" dirty="0"/>
                    </a:p>
                  </a:txBody>
                  <a:tcPr>
                    <a:lnT w="28575" cap="flat" cmpd="sng" algn="ctr">
                      <a:solidFill>
                        <a:srgbClr val="94D521"/>
                      </a:solidFill>
                      <a:prstDash val="solid"/>
                      <a:round/>
                      <a:headEnd type="none" w="med" len="med"/>
                      <a:tailEnd type="none" w="med" len="med"/>
                    </a:lnT>
                  </a:tcPr>
                </a:tc>
                <a:tc>
                  <a:txBody>
                    <a:bodyPr/>
                    <a:lstStyle/>
                    <a:p>
                      <a:pPr algn="ctr"/>
                      <a:r>
                        <a:rPr lang="en-US" sz="1500" dirty="0" smtClean="0"/>
                        <a:t>-0.5mg/dl</a:t>
                      </a:r>
                      <a:endParaRPr lang="en-US" sz="1500" dirty="0"/>
                    </a:p>
                  </a:txBody>
                  <a:tcPr>
                    <a:lnT w="28575" cap="flat" cmpd="sng" algn="ctr">
                      <a:solidFill>
                        <a:srgbClr val="94D521"/>
                      </a:solidFill>
                      <a:prstDash val="solid"/>
                      <a:round/>
                      <a:headEnd type="none" w="med" len="med"/>
                      <a:tailEnd type="none" w="med" len="med"/>
                    </a:lnT>
                  </a:tcPr>
                </a:tc>
              </a:tr>
            </a:tbl>
          </a:graphicData>
        </a:graphic>
      </p:graphicFrame>
      <p:sp>
        <p:nvSpPr>
          <p:cNvPr id="85" name="TextBox 2"/>
          <p:cNvSpPr txBox="1"/>
          <p:nvPr/>
        </p:nvSpPr>
        <p:spPr>
          <a:xfrm>
            <a:off x="6868002" y="3535821"/>
            <a:ext cx="1717138" cy="523220"/>
          </a:xfrm>
          <a:prstGeom prst="rect">
            <a:avLst/>
          </a:prstGeom>
          <a:noFill/>
        </p:spPr>
        <p:txBody>
          <a:bodyPr wrap="none" lIns="90158" tIns="45081" rIns="90158" bIns="45081" rtlCol="0">
            <a:spAutoFit/>
          </a:bodyPr>
          <a:lstStyle/>
          <a:p>
            <a:pPr algn="ctr" defTabSz="451030" fontAlgn="auto">
              <a:spcBef>
                <a:spcPts val="0"/>
              </a:spcBef>
              <a:spcAft>
                <a:spcPts val="0"/>
              </a:spcAft>
            </a:pPr>
            <a:r>
              <a:rPr lang="en-US" sz="1400" b="1" dirty="0">
                <a:solidFill>
                  <a:srgbClr val="FFFFFF"/>
                </a:solidFill>
                <a:latin typeface="Arial"/>
                <a:cs typeface="+mn-cs"/>
              </a:rPr>
              <a:t>median time avg</a:t>
            </a:r>
          </a:p>
          <a:p>
            <a:pPr algn="ctr" defTabSz="451030" fontAlgn="auto">
              <a:spcBef>
                <a:spcPts val="0"/>
              </a:spcBef>
              <a:spcAft>
                <a:spcPts val="0"/>
              </a:spcAft>
            </a:pPr>
            <a:r>
              <a:rPr lang="en-US" sz="1400" b="1" dirty="0">
                <a:solidFill>
                  <a:srgbClr val="FFFFFF"/>
                </a:solidFill>
                <a:latin typeface="Arial"/>
                <a:cs typeface="+mn-cs"/>
              </a:rPr>
              <a:t>1.8 vs. 1.4 </a:t>
            </a:r>
            <a:r>
              <a:rPr lang="en-US" sz="1400" b="1" dirty="0" err="1">
                <a:solidFill>
                  <a:srgbClr val="FFFFFF"/>
                </a:solidFill>
                <a:latin typeface="Arial"/>
                <a:cs typeface="+mn-cs"/>
              </a:rPr>
              <a:t>mmol</a:t>
            </a:r>
            <a:r>
              <a:rPr lang="en-US" sz="1400" b="1" dirty="0">
                <a:solidFill>
                  <a:srgbClr val="FFFFFF"/>
                </a:solidFill>
                <a:latin typeface="Arial"/>
                <a:cs typeface="+mn-cs"/>
              </a:rPr>
              <a:t>/L</a:t>
            </a:r>
          </a:p>
        </p:txBody>
      </p:sp>
      <p:sp>
        <p:nvSpPr>
          <p:cNvPr id="8" name="Freeform 7"/>
          <p:cNvSpPr/>
          <p:nvPr/>
        </p:nvSpPr>
        <p:spPr bwMode="auto">
          <a:xfrm>
            <a:off x="1900800" y="1987409"/>
            <a:ext cx="5512320" cy="1564004"/>
          </a:xfrm>
          <a:custGeom>
            <a:avLst/>
            <a:gdLst>
              <a:gd name="connsiteX0" fmla="*/ 0 w 6076950"/>
              <a:gd name="connsiteY0" fmla="*/ 0 h 1724025"/>
              <a:gd name="connsiteX1" fmla="*/ 19050 w 6076950"/>
              <a:gd name="connsiteY1" fmla="*/ 47625 h 1724025"/>
              <a:gd name="connsiteX2" fmla="*/ 57150 w 6076950"/>
              <a:gd name="connsiteY2" fmla="*/ 104775 h 1724025"/>
              <a:gd name="connsiteX3" fmla="*/ 76200 w 6076950"/>
              <a:gd name="connsiteY3" fmla="*/ 133350 h 1724025"/>
              <a:gd name="connsiteX4" fmla="*/ 85725 w 6076950"/>
              <a:gd name="connsiteY4" fmla="*/ 161925 h 1724025"/>
              <a:gd name="connsiteX5" fmla="*/ 123825 w 6076950"/>
              <a:gd name="connsiteY5" fmla="*/ 219075 h 1724025"/>
              <a:gd name="connsiteX6" fmla="*/ 152400 w 6076950"/>
              <a:gd name="connsiteY6" fmla="*/ 276225 h 1724025"/>
              <a:gd name="connsiteX7" fmla="*/ 161925 w 6076950"/>
              <a:gd name="connsiteY7" fmla="*/ 304800 h 1724025"/>
              <a:gd name="connsiteX8" fmla="*/ 180975 w 6076950"/>
              <a:gd name="connsiteY8" fmla="*/ 333375 h 1724025"/>
              <a:gd name="connsiteX9" fmla="*/ 200025 w 6076950"/>
              <a:gd name="connsiteY9" fmla="*/ 390525 h 1724025"/>
              <a:gd name="connsiteX10" fmla="*/ 219075 w 6076950"/>
              <a:gd name="connsiteY10" fmla="*/ 419100 h 1724025"/>
              <a:gd name="connsiteX11" fmla="*/ 238125 w 6076950"/>
              <a:gd name="connsiteY11" fmla="*/ 476250 h 1724025"/>
              <a:gd name="connsiteX12" fmla="*/ 257175 w 6076950"/>
              <a:gd name="connsiteY12" fmla="*/ 504825 h 1724025"/>
              <a:gd name="connsiteX13" fmla="*/ 266700 w 6076950"/>
              <a:gd name="connsiteY13" fmla="*/ 533400 h 1724025"/>
              <a:gd name="connsiteX14" fmla="*/ 304800 w 6076950"/>
              <a:gd name="connsiteY14" fmla="*/ 590550 h 1724025"/>
              <a:gd name="connsiteX15" fmla="*/ 352425 w 6076950"/>
              <a:gd name="connsiteY15" fmla="*/ 657225 h 1724025"/>
              <a:gd name="connsiteX16" fmla="*/ 419100 w 6076950"/>
              <a:gd name="connsiteY16" fmla="*/ 742950 h 1724025"/>
              <a:gd name="connsiteX17" fmla="*/ 447675 w 6076950"/>
              <a:gd name="connsiteY17" fmla="*/ 800100 h 1724025"/>
              <a:gd name="connsiteX18" fmla="*/ 457200 w 6076950"/>
              <a:gd name="connsiteY18" fmla="*/ 828675 h 1724025"/>
              <a:gd name="connsiteX19" fmla="*/ 476250 w 6076950"/>
              <a:gd name="connsiteY19" fmla="*/ 857250 h 1724025"/>
              <a:gd name="connsiteX20" fmla="*/ 485775 w 6076950"/>
              <a:gd name="connsiteY20" fmla="*/ 885825 h 1724025"/>
              <a:gd name="connsiteX21" fmla="*/ 533400 w 6076950"/>
              <a:gd name="connsiteY21" fmla="*/ 942975 h 1724025"/>
              <a:gd name="connsiteX22" fmla="*/ 561975 w 6076950"/>
              <a:gd name="connsiteY22" fmla="*/ 1000125 h 1724025"/>
              <a:gd name="connsiteX23" fmla="*/ 571500 w 6076950"/>
              <a:gd name="connsiteY23" fmla="*/ 1028700 h 1724025"/>
              <a:gd name="connsiteX24" fmla="*/ 590550 w 6076950"/>
              <a:gd name="connsiteY24" fmla="*/ 1057275 h 1724025"/>
              <a:gd name="connsiteX25" fmla="*/ 619125 w 6076950"/>
              <a:gd name="connsiteY25" fmla="*/ 1123950 h 1724025"/>
              <a:gd name="connsiteX26" fmla="*/ 657225 w 6076950"/>
              <a:gd name="connsiteY26" fmla="*/ 1181100 h 1724025"/>
              <a:gd name="connsiteX27" fmla="*/ 676275 w 6076950"/>
              <a:gd name="connsiteY27" fmla="*/ 1209675 h 1724025"/>
              <a:gd name="connsiteX28" fmla="*/ 695325 w 6076950"/>
              <a:gd name="connsiteY28" fmla="*/ 1238250 h 1724025"/>
              <a:gd name="connsiteX29" fmla="*/ 723900 w 6076950"/>
              <a:gd name="connsiteY29" fmla="*/ 1295400 h 1724025"/>
              <a:gd name="connsiteX30" fmla="*/ 733425 w 6076950"/>
              <a:gd name="connsiteY30" fmla="*/ 1323975 h 1724025"/>
              <a:gd name="connsiteX31" fmla="*/ 790575 w 6076950"/>
              <a:gd name="connsiteY31" fmla="*/ 1419225 h 1724025"/>
              <a:gd name="connsiteX32" fmla="*/ 819150 w 6076950"/>
              <a:gd name="connsiteY32" fmla="*/ 1447800 h 1724025"/>
              <a:gd name="connsiteX33" fmla="*/ 857250 w 6076950"/>
              <a:gd name="connsiteY33" fmla="*/ 1504950 h 1724025"/>
              <a:gd name="connsiteX34" fmla="*/ 866775 w 6076950"/>
              <a:gd name="connsiteY34" fmla="*/ 1533525 h 1724025"/>
              <a:gd name="connsiteX35" fmla="*/ 904875 w 6076950"/>
              <a:gd name="connsiteY35" fmla="*/ 1590675 h 1724025"/>
              <a:gd name="connsiteX36" fmla="*/ 942975 w 6076950"/>
              <a:gd name="connsiteY36" fmla="*/ 1647825 h 1724025"/>
              <a:gd name="connsiteX37" fmla="*/ 990600 w 6076950"/>
              <a:gd name="connsiteY37" fmla="*/ 1724025 h 1724025"/>
              <a:gd name="connsiteX38" fmla="*/ 1066800 w 6076950"/>
              <a:gd name="connsiteY38" fmla="*/ 1714500 h 1724025"/>
              <a:gd name="connsiteX39" fmla="*/ 1123950 w 6076950"/>
              <a:gd name="connsiteY39" fmla="*/ 1695450 h 1724025"/>
              <a:gd name="connsiteX40" fmla="*/ 1190625 w 6076950"/>
              <a:gd name="connsiteY40" fmla="*/ 1609725 h 1724025"/>
              <a:gd name="connsiteX41" fmla="*/ 1247775 w 6076950"/>
              <a:gd name="connsiteY41" fmla="*/ 1571625 h 1724025"/>
              <a:gd name="connsiteX42" fmla="*/ 1314450 w 6076950"/>
              <a:gd name="connsiteY42" fmla="*/ 1524000 h 1724025"/>
              <a:gd name="connsiteX43" fmla="*/ 1381125 w 6076950"/>
              <a:gd name="connsiteY43" fmla="*/ 1504950 h 1724025"/>
              <a:gd name="connsiteX44" fmla="*/ 1524000 w 6076950"/>
              <a:gd name="connsiteY44" fmla="*/ 1485900 h 1724025"/>
              <a:gd name="connsiteX45" fmla="*/ 1714500 w 6076950"/>
              <a:gd name="connsiteY45" fmla="*/ 1495425 h 1724025"/>
              <a:gd name="connsiteX46" fmla="*/ 1809750 w 6076950"/>
              <a:gd name="connsiteY46" fmla="*/ 1524000 h 1724025"/>
              <a:gd name="connsiteX47" fmla="*/ 1952625 w 6076950"/>
              <a:gd name="connsiteY47" fmla="*/ 1543050 h 1724025"/>
              <a:gd name="connsiteX48" fmla="*/ 2066925 w 6076950"/>
              <a:gd name="connsiteY48" fmla="*/ 1562100 h 1724025"/>
              <a:gd name="connsiteX49" fmla="*/ 2124075 w 6076950"/>
              <a:gd name="connsiteY49" fmla="*/ 1571625 h 1724025"/>
              <a:gd name="connsiteX50" fmla="*/ 2200275 w 6076950"/>
              <a:gd name="connsiteY50" fmla="*/ 1581150 h 1724025"/>
              <a:gd name="connsiteX51" fmla="*/ 2324100 w 6076950"/>
              <a:gd name="connsiteY51" fmla="*/ 1600200 h 1724025"/>
              <a:gd name="connsiteX52" fmla="*/ 2419350 w 6076950"/>
              <a:gd name="connsiteY52" fmla="*/ 1609725 h 1724025"/>
              <a:gd name="connsiteX53" fmla="*/ 2476500 w 6076950"/>
              <a:gd name="connsiteY53" fmla="*/ 1619250 h 1724025"/>
              <a:gd name="connsiteX54" fmla="*/ 2552700 w 6076950"/>
              <a:gd name="connsiteY54" fmla="*/ 1628775 h 1724025"/>
              <a:gd name="connsiteX55" fmla="*/ 2590800 w 6076950"/>
              <a:gd name="connsiteY55" fmla="*/ 1638300 h 1724025"/>
              <a:gd name="connsiteX56" fmla="*/ 2686050 w 6076950"/>
              <a:gd name="connsiteY56" fmla="*/ 1647825 h 1724025"/>
              <a:gd name="connsiteX57" fmla="*/ 2724150 w 6076950"/>
              <a:gd name="connsiteY57" fmla="*/ 1657350 h 1724025"/>
              <a:gd name="connsiteX58" fmla="*/ 3114675 w 6076950"/>
              <a:gd name="connsiteY58" fmla="*/ 1638300 h 1724025"/>
              <a:gd name="connsiteX59" fmla="*/ 3143250 w 6076950"/>
              <a:gd name="connsiteY59" fmla="*/ 1628775 h 1724025"/>
              <a:gd name="connsiteX60" fmla="*/ 3762375 w 6076950"/>
              <a:gd name="connsiteY60" fmla="*/ 1628775 h 1724025"/>
              <a:gd name="connsiteX61" fmla="*/ 3857625 w 6076950"/>
              <a:gd name="connsiteY61" fmla="*/ 1638300 h 1724025"/>
              <a:gd name="connsiteX62" fmla="*/ 3905250 w 6076950"/>
              <a:gd name="connsiteY62" fmla="*/ 1647825 h 1724025"/>
              <a:gd name="connsiteX63" fmla="*/ 4152900 w 6076950"/>
              <a:gd name="connsiteY63" fmla="*/ 1657350 h 1724025"/>
              <a:gd name="connsiteX64" fmla="*/ 4572000 w 6076950"/>
              <a:gd name="connsiteY64" fmla="*/ 1647825 h 1724025"/>
              <a:gd name="connsiteX65" fmla="*/ 4600575 w 6076950"/>
              <a:gd name="connsiteY65" fmla="*/ 1638300 h 1724025"/>
              <a:gd name="connsiteX66" fmla="*/ 4733925 w 6076950"/>
              <a:gd name="connsiteY66" fmla="*/ 1647825 h 1724025"/>
              <a:gd name="connsiteX67" fmla="*/ 5086350 w 6076950"/>
              <a:gd name="connsiteY67" fmla="*/ 1638300 h 1724025"/>
              <a:gd name="connsiteX68" fmla="*/ 5314950 w 6076950"/>
              <a:gd name="connsiteY68" fmla="*/ 1657350 h 1724025"/>
              <a:gd name="connsiteX69" fmla="*/ 5476875 w 6076950"/>
              <a:gd name="connsiteY69" fmla="*/ 1676400 h 1724025"/>
              <a:gd name="connsiteX70" fmla="*/ 5629275 w 6076950"/>
              <a:gd name="connsiteY70" fmla="*/ 1685925 h 1724025"/>
              <a:gd name="connsiteX71" fmla="*/ 5819775 w 6076950"/>
              <a:gd name="connsiteY71" fmla="*/ 1676400 h 1724025"/>
              <a:gd name="connsiteX72" fmla="*/ 5915025 w 6076950"/>
              <a:gd name="connsiteY72" fmla="*/ 1657350 h 1724025"/>
              <a:gd name="connsiteX73" fmla="*/ 5972175 w 6076950"/>
              <a:gd name="connsiteY73" fmla="*/ 1647825 h 1724025"/>
              <a:gd name="connsiteX74" fmla="*/ 6076950 w 6076950"/>
              <a:gd name="connsiteY74" fmla="*/ 1638300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076950" h="1724025">
                <a:moveTo>
                  <a:pt x="0" y="0"/>
                </a:moveTo>
                <a:cubicBezTo>
                  <a:pt x="6350" y="15875"/>
                  <a:pt x="10863" y="32615"/>
                  <a:pt x="19050" y="47625"/>
                </a:cubicBezTo>
                <a:cubicBezTo>
                  <a:pt x="30013" y="67725"/>
                  <a:pt x="44450" y="85725"/>
                  <a:pt x="57150" y="104775"/>
                </a:cubicBezTo>
                <a:lnTo>
                  <a:pt x="76200" y="133350"/>
                </a:lnTo>
                <a:cubicBezTo>
                  <a:pt x="81769" y="141704"/>
                  <a:pt x="80849" y="153148"/>
                  <a:pt x="85725" y="161925"/>
                </a:cubicBezTo>
                <a:cubicBezTo>
                  <a:pt x="96844" y="181939"/>
                  <a:pt x="116585" y="197355"/>
                  <a:pt x="123825" y="219075"/>
                </a:cubicBezTo>
                <a:cubicBezTo>
                  <a:pt x="147766" y="290899"/>
                  <a:pt x="115471" y="202367"/>
                  <a:pt x="152400" y="276225"/>
                </a:cubicBezTo>
                <a:cubicBezTo>
                  <a:pt x="156890" y="285205"/>
                  <a:pt x="157435" y="295820"/>
                  <a:pt x="161925" y="304800"/>
                </a:cubicBezTo>
                <a:cubicBezTo>
                  <a:pt x="167045" y="315039"/>
                  <a:pt x="176326" y="322914"/>
                  <a:pt x="180975" y="333375"/>
                </a:cubicBezTo>
                <a:cubicBezTo>
                  <a:pt x="189130" y="351725"/>
                  <a:pt x="193675" y="371475"/>
                  <a:pt x="200025" y="390525"/>
                </a:cubicBezTo>
                <a:cubicBezTo>
                  <a:pt x="203645" y="401385"/>
                  <a:pt x="214426" y="408639"/>
                  <a:pt x="219075" y="419100"/>
                </a:cubicBezTo>
                <a:cubicBezTo>
                  <a:pt x="227230" y="437450"/>
                  <a:pt x="226986" y="459542"/>
                  <a:pt x="238125" y="476250"/>
                </a:cubicBezTo>
                <a:cubicBezTo>
                  <a:pt x="244475" y="485775"/>
                  <a:pt x="252055" y="494586"/>
                  <a:pt x="257175" y="504825"/>
                </a:cubicBezTo>
                <a:cubicBezTo>
                  <a:pt x="261665" y="513805"/>
                  <a:pt x="261824" y="524623"/>
                  <a:pt x="266700" y="533400"/>
                </a:cubicBezTo>
                <a:cubicBezTo>
                  <a:pt x="277819" y="553414"/>
                  <a:pt x="292100" y="571500"/>
                  <a:pt x="304800" y="590550"/>
                </a:cubicBezTo>
                <a:cubicBezTo>
                  <a:pt x="366734" y="683451"/>
                  <a:pt x="269723" y="539080"/>
                  <a:pt x="352425" y="657225"/>
                </a:cubicBezTo>
                <a:cubicBezTo>
                  <a:pt x="405592" y="733178"/>
                  <a:pt x="369867" y="693717"/>
                  <a:pt x="419100" y="742950"/>
                </a:cubicBezTo>
                <a:cubicBezTo>
                  <a:pt x="443041" y="814774"/>
                  <a:pt x="410746" y="726242"/>
                  <a:pt x="447675" y="800100"/>
                </a:cubicBezTo>
                <a:cubicBezTo>
                  <a:pt x="452165" y="809080"/>
                  <a:pt x="452710" y="819695"/>
                  <a:pt x="457200" y="828675"/>
                </a:cubicBezTo>
                <a:cubicBezTo>
                  <a:pt x="462320" y="838914"/>
                  <a:pt x="471130" y="847011"/>
                  <a:pt x="476250" y="857250"/>
                </a:cubicBezTo>
                <a:cubicBezTo>
                  <a:pt x="480740" y="866230"/>
                  <a:pt x="481285" y="876845"/>
                  <a:pt x="485775" y="885825"/>
                </a:cubicBezTo>
                <a:cubicBezTo>
                  <a:pt x="499036" y="912347"/>
                  <a:pt x="512334" y="921909"/>
                  <a:pt x="533400" y="942975"/>
                </a:cubicBezTo>
                <a:cubicBezTo>
                  <a:pt x="557341" y="1014799"/>
                  <a:pt x="525046" y="926267"/>
                  <a:pt x="561975" y="1000125"/>
                </a:cubicBezTo>
                <a:cubicBezTo>
                  <a:pt x="566465" y="1009105"/>
                  <a:pt x="567010" y="1019720"/>
                  <a:pt x="571500" y="1028700"/>
                </a:cubicBezTo>
                <a:cubicBezTo>
                  <a:pt x="576620" y="1038939"/>
                  <a:pt x="585430" y="1047036"/>
                  <a:pt x="590550" y="1057275"/>
                </a:cubicBezTo>
                <a:cubicBezTo>
                  <a:pt x="629965" y="1136105"/>
                  <a:pt x="559664" y="1024848"/>
                  <a:pt x="619125" y="1123950"/>
                </a:cubicBezTo>
                <a:cubicBezTo>
                  <a:pt x="630905" y="1143583"/>
                  <a:pt x="644525" y="1162050"/>
                  <a:pt x="657225" y="1181100"/>
                </a:cubicBezTo>
                <a:lnTo>
                  <a:pt x="676275" y="1209675"/>
                </a:lnTo>
                <a:cubicBezTo>
                  <a:pt x="682625" y="1219200"/>
                  <a:pt x="691705" y="1227390"/>
                  <a:pt x="695325" y="1238250"/>
                </a:cubicBezTo>
                <a:cubicBezTo>
                  <a:pt x="719266" y="1310074"/>
                  <a:pt x="686971" y="1221542"/>
                  <a:pt x="723900" y="1295400"/>
                </a:cubicBezTo>
                <a:cubicBezTo>
                  <a:pt x="728390" y="1304380"/>
                  <a:pt x="729470" y="1314747"/>
                  <a:pt x="733425" y="1323975"/>
                </a:cubicBezTo>
                <a:cubicBezTo>
                  <a:pt x="750998" y="1364980"/>
                  <a:pt x="763490" y="1378597"/>
                  <a:pt x="790575" y="1419225"/>
                </a:cubicBezTo>
                <a:cubicBezTo>
                  <a:pt x="798047" y="1430433"/>
                  <a:pt x="810880" y="1437167"/>
                  <a:pt x="819150" y="1447800"/>
                </a:cubicBezTo>
                <a:cubicBezTo>
                  <a:pt x="833206" y="1465872"/>
                  <a:pt x="844550" y="1485900"/>
                  <a:pt x="857250" y="1504950"/>
                </a:cubicBezTo>
                <a:cubicBezTo>
                  <a:pt x="862819" y="1513304"/>
                  <a:pt x="861899" y="1524748"/>
                  <a:pt x="866775" y="1533525"/>
                </a:cubicBezTo>
                <a:cubicBezTo>
                  <a:pt x="877894" y="1553539"/>
                  <a:pt x="892175" y="1571625"/>
                  <a:pt x="904875" y="1590675"/>
                </a:cubicBezTo>
                <a:lnTo>
                  <a:pt x="942975" y="1647825"/>
                </a:lnTo>
                <a:cubicBezTo>
                  <a:pt x="1006451" y="1743039"/>
                  <a:pt x="922054" y="1678328"/>
                  <a:pt x="990600" y="1724025"/>
                </a:cubicBezTo>
                <a:cubicBezTo>
                  <a:pt x="1016000" y="1720850"/>
                  <a:pt x="1041771" y="1719863"/>
                  <a:pt x="1066800" y="1714500"/>
                </a:cubicBezTo>
                <a:cubicBezTo>
                  <a:pt x="1086435" y="1710293"/>
                  <a:pt x="1123950" y="1695450"/>
                  <a:pt x="1123950" y="1695450"/>
                </a:cubicBezTo>
                <a:cubicBezTo>
                  <a:pt x="1168714" y="1650686"/>
                  <a:pt x="1145053" y="1678083"/>
                  <a:pt x="1190625" y="1609725"/>
                </a:cubicBezTo>
                <a:cubicBezTo>
                  <a:pt x="1203325" y="1590675"/>
                  <a:pt x="1229459" y="1585362"/>
                  <a:pt x="1247775" y="1571625"/>
                </a:cubicBezTo>
                <a:cubicBezTo>
                  <a:pt x="1256404" y="1565153"/>
                  <a:pt x="1300522" y="1530964"/>
                  <a:pt x="1314450" y="1524000"/>
                </a:cubicBezTo>
                <a:cubicBezTo>
                  <a:pt x="1326554" y="1517948"/>
                  <a:pt x="1370952" y="1506985"/>
                  <a:pt x="1381125" y="1504950"/>
                </a:cubicBezTo>
                <a:cubicBezTo>
                  <a:pt x="1434569" y="1494261"/>
                  <a:pt x="1466817" y="1492254"/>
                  <a:pt x="1524000" y="1485900"/>
                </a:cubicBezTo>
                <a:cubicBezTo>
                  <a:pt x="1587500" y="1489075"/>
                  <a:pt x="1651140" y="1490145"/>
                  <a:pt x="1714500" y="1495425"/>
                </a:cubicBezTo>
                <a:cubicBezTo>
                  <a:pt x="1747626" y="1498186"/>
                  <a:pt x="1777693" y="1518657"/>
                  <a:pt x="1809750" y="1524000"/>
                </a:cubicBezTo>
                <a:cubicBezTo>
                  <a:pt x="1895260" y="1538252"/>
                  <a:pt x="1847705" y="1531392"/>
                  <a:pt x="1952625" y="1543050"/>
                </a:cubicBezTo>
                <a:cubicBezTo>
                  <a:pt x="2012189" y="1562905"/>
                  <a:pt x="1960587" y="1547922"/>
                  <a:pt x="2066925" y="1562100"/>
                </a:cubicBezTo>
                <a:cubicBezTo>
                  <a:pt x="2086068" y="1564652"/>
                  <a:pt x="2104956" y="1568894"/>
                  <a:pt x="2124075" y="1571625"/>
                </a:cubicBezTo>
                <a:cubicBezTo>
                  <a:pt x="2149415" y="1575245"/>
                  <a:pt x="2174935" y="1577530"/>
                  <a:pt x="2200275" y="1581150"/>
                </a:cubicBezTo>
                <a:cubicBezTo>
                  <a:pt x="2280658" y="1592633"/>
                  <a:pt x="2237042" y="1589958"/>
                  <a:pt x="2324100" y="1600200"/>
                </a:cubicBezTo>
                <a:cubicBezTo>
                  <a:pt x="2355790" y="1603928"/>
                  <a:pt x="2387688" y="1605767"/>
                  <a:pt x="2419350" y="1609725"/>
                </a:cubicBezTo>
                <a:cubicBezTo>
                  <a:pt x="2438514" y="1612120"/>
                  <a:pt x="2457381" y="1616519"/>
                  <a:pt x="2476500" y="1619250"/>
                </a:cubicBezTo>
                <a:cubicBezTo>
                  <a:pt x="2501840" y="1622870"/>
                  <a:pt x="2527451" y="1624567"/>
                  <a:pt x="2552700" y="1628775"/>
                </a:cubicBezTo>
                <a:cubicBezTo>
                  <a:pt x="2565613" y="1630927"/>
                  <a:pt x="2577841" y="1636449"/>
                  <a:pt x="2590800" y="1638300"/>
                </a:cubicBezTo>
                <a:cubicBezTo>
                  <a:pt x="2622388" y="1642813"/>
                  <a:pt x="2654300" y="1644650"/>
                  <a:pt x="2686050" y="1647825"/>
                </a:cubicBezTo>
                <a:cubicBezTo>
                  <a:pt x="2698750" y="1651000"/>
                  <a:pt x="2711059" y="1657350"/>
                  <a:pt x="2724150" y="1657350"/>
                </a:cubicBezTo>
                <a:cubicBezTo>
                  <a:pt x="2999146" y="1657350"/>
                  <a:pt x="2955910" y="1660981"/>
                  <a:pt x="3114675" y="1638300"/>
                </a:cubicBezTo>
                <a:cubicBezTo>
                  <a:pt x="3124200" y="1635125"/>
                  <a:pt x="3133346" y="1630426"/>
                  <a:pt x="3143250" y="1628775"/>
                </a:cubicBezTo>
                <a:cubicBezTo>
                  <a:pt x="3326694" y="1598201"/>
                  <a:pt x="3688991" y="1627465"/>
                  <a:pt x="3762375" y="1628775"/>
                </a:cubicBezTo>
                <a:cubicBezTo>
                  <a:pt x="3794125" y="1631950"/>
                  <a:pt x="3825997" y="1634083"/>
                  <a:pt x="3857625" y="1638300"/>
                </a:cubicBezTo>
                <a:cubicBezTo>
                  <a:pt x="3873672" y="1640440"/>
                  <a:pt x="3889094" y="1646783"/>
                  <a:pt x="3905250" y="1647825"/>
                </a:cubicBezTo>
                <a:cubicBezTo>
                  <a:pt x="3987690" y="1653144"/>
                  <a:pt x="4070350" y="1654175"/>
                  <a:pt x="4152900" y="1657350"/>
                </a:cubicBezTo>
                <a:lnTo>
                  <a:pt x="4572000" y="1647825"/>
                </a:lnTo>
                <a:cubicBezTo>
                  <a:pt x="4582031" y="1647398"/>
                  <a:pt x="4590535" y="1638300"/>
                  <a:pt x="4600575" y="1638300"/>
                </a:cubicBezTo>
                <a:cubicBezTo>
                  <a:pt x="4645138" y="1638300"/>
                  <a:pt x="4689475" y="1644650"/>
                  <a:pt x="4733925" y="1647825"/>
                </a:cubicBezTo>
                <a:cubicBezTo>
                  <a:pt x="4851400" y="1644650"/>
                  <a:pt x="4968848" y="1636374"/>
                  <a:pt x="5086350" y="1638300"/>
                </a:cubicBezTo>
                <a:cubicBezTo>
                  <a:pt x="5162804" y="1639553"/>
                  <a:pt x="5314950" y="1657350"/>
                  <a:pt x="5314950" y="1657350"/>
                </a:cubicBezTo>
                <a:cubicBezTo>
                  <a:pt x="5391308" y="1676440"/>
                  <a:pt x="5346014" y="1667375"/>
                  <a:pt x="5476875" y="1676400"/>
                </a:cubicBezTo>
                <a:lnTo>
                  <a:pt x="5629275" y="1685925"/>
                </a:lnTo>
                <a:cubicBezTo>
                  <a:pt x="5692775" y="1682750"/>
                  <a:pt x="5756383" y="1681276"/>
                  <a:pt x="5819775" y="1676400"/>
                </a:cubicBezTo>
                <a:cubicBezTo>
                  <a:pt x="5872814" y="1672320"/>
                  <a:pt x="5869728" y="1666409"/>
                  <a:pt x="5915025" y="1657350"/>
                </a:cubicBezTo>
                <a:cubicBezTo>
                  <a:pt x="5933963" y="1653562"/>
                  <a:pt x="5953125" y="1651000"/>
                  <a:pt x="5972175" y="1647825"/>
                </a:cubicBezTo>
                <a:cubicBezTo>
                  <a:pt x="6024847" y="1630268"/>
                  <a:pt x="5990710" y="1638300"/>
                  <a:pt x="6076950" y="1638300"/>
                </a:cubicBezTo>
              </a:path>
            </a:pathLst>
          </a:custGeom>
          <a:noFill/>
          <a:ln w="19050" cap="flat" cmpd="sng" algn="ctr">
            <a:solidFill>
              <a:schemeClr val="bg1">
                <a:lumMod val="20000"/>
                <a:lumOff val="80000"/>
              </a:schemeClr>
            </a:solidFill>
            <a:prstDash val="sys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82007" tIns="41005" rIns="82007" bIns="41005" numCol="1" rtlCol="0" anchor="t" anchorCtr="0" compatLnSpc="1">
            <a:prstTxWarp prst="textNoShape">
              <a:avLst/>
            </a:prstTxWarp>
          </a:bodyPr>
          <a:lstStyle/>
          <a:p>
            <a:pPr algn="ctr" defTabSz="820210"/>
            <a:endParaRPr lang="en-US" sz="2200">
              <a:solidFill>
                <a:srgbClr val="FFFFFF"/>
              </a:solidFill>
              <a:latin typeface="Times New Roman" charset="0"/>
              <a:cs typeface="+mn-cs"/>
            </a:endParaRPr>
          </a:p>
        </p:txBody>
      </p:sp>
      <p:sp>
        <p:nvSpPr>
          <p:cNvPr id="9" name="Freeform 8"/>
          <p:cNvSpPr/>
          <p:nvPr/>
        </p:nvSpPr>
        <p:spPr bwMode="auto">
          <a:xfrm>
            <a:off x="1823040" y="2047895"/>
            <a:ext cx="5477760" cy="2609554"/>
          </a:xfrm>
          <a:custGeom>
            <a:avLst/>
            <a:gdLst>
              <a:gd name="connsiteX0" fmla="*/ 0 w 6038850"/>
              <a:gd name="connsiteY0" fmla="*/ 0 h 2876550"/>
              <a:gd name="connsiteX1" fmla="*/ 28575 w 6038850"/>
              <a:gd name="connsiteY1" fmla="*/ 47625 h 2876550"/>
              <a:gd name="connsiteX2" fmla="*/ 76200 w 6038850"/>
              <a:gd name="connsiteY2" fmla="*/ 104775 h 2876550"/>
              <a:gd name="connsiteX3" fmla="*/ 95250 w 6038850"/>
              <a:gd name="connsiteY3" fmla="*/ 161925 h 2876550"/>
              <a:gd name="connsiteX4" fmla="*/ 152400 w 6038850"/>
              <a:gd name="connsiteY4" fmla="*/ 247650 h 2876550"/>
              <a:gd name="connsiteX5" fmla="*/ 161925 w 6038850"/>
              <a:gd name="connsiteY5" fmla="*/ 276225 h 2876550"/>
              <a:gd name="connsiteX6" fmla="*/ 200025 w 6038850"/>
              <a:gd name="connsiteY6" fmla="*/ 361950 h 2876550"/>
              <a:gd name="connsiteX7" fmla="*/ 219075 w 6038850"/>
              <a:gd name="connsiteY7" fmla="*/ 390525 h 2876550"/>
              <a:gd name="connsiteX8" fmla="*/ 228600 w 6038850"/>
              <a:gd name="connsiteY8" fmla="*/ 419100 h 2876550"/>
              <a:gd name="connsiteX9" fmla="*/ 247650 w 6038850"/>
              <a:gd name="connsiteY9" fmla="*/ 447675 h 2876550"/>
              <a:gd name="connsiteX10" fmla="*/ 257175 w 6038850"/>
              <a:gd name="connsiteY10" fmla="*/ 476250 h 2876550"/>
              <a:gd name="connsiteX11" fmla="*/ 276225 w 6038850"/>
              <a:gd name="connsiteY11" fmla="*/ 504825 h 2876550"/>
              <a:gd name="connsiteX12" fmla="*/ 304800 w 6038850"/>
              <a:gd name="connsiteY12" fmla="*/ 561975 h 2876550"/>
              <a:gd name="connsiteX13" fmla="*/ 333375 w 6038850"/>
              <a:gd name="connsiteY13" fmla="*/ 628650 h 2876550"/>
              <a:gd name="connsiteX14" fmla="*/ 342900 w 6038850"/>
              <a:gd name="connsiteY14" fmla="*/ 657225 h 2876550"/>
              <a:gd name="connsiteX15" fmla="*/ 400050 w 6038850"/>
              <a:gd name="connsiteY15" fmla="*/ 742950 h 2876550"/>
              <a:gd name="connsiteX16" fmla="*/ 438150 w 6038850"/>
              <a:gd name="connsiteY16" fmla="*/ 800100 h 2876550"/>
              <a:gd name="connsiteX17" fmla="*/ 457200 w 6038850"/>
              <a:gd name="connsiteY17" fmla="*/ 828675 h 2876550"/>
              <a:gd name="connsiteX18" fmla="*/ 504825 w 6038850"/>
              <a:gd name="connsiteY18" fmla="*/ 914400 h 2876550"/>
              <a:gd name="connsiteX19" fmla="*/ 523875 w 6038850"/>
              <a:gd name="connsiteY19" fmla="*/ 971550 h 2876550"/>
              <a:gd name="connsiteX20" fmla="*/ 542925 w 6038850"/>
              <a:gd name="connsiteY20" fmla="*/ 1028700 h 2876550"/>
              <a:gd name="connsiteX21" fmla="*/ 561975 w 6038850"/>
              <a:gd name="connsiteY21" fmla="*/ 1085850 h 2876550"/>
              <a:gd name="connsiteX22" fmla="*/ 571500 w 6038850"/>
              <a:gd name="connsiteY22" fmla="*/ 1114425 h 2876550"/>
              <a:gd name="connsiteX23" fmla="*/ 590550 w 6038850"/>
              <a:gd name="connsiteY23" fmla="*/ 1209675 h 2876550"/>
              <a:gd name="connsiteX24" fmla="*/ 609600 w 6038850"/>
              <a:gd name="connsiteY24" fmla="*/ 1238250 h 2876550"/>
              <a:gd name="connsiteX25" fmla="*/ 628650 w 6038850"/>
              <a:gd name="connsiteY25" fmla="*/ 1295400 h 2876550"/>
              <a:gd name="connsiteX26" fmla="*/ 638175 w 6038850"/>
              <a:gd name="connsiteY26" fmla="*/ 1323975 h 2876550"/>
              <a:gd name="connsiteX27" fmla="*/ 647700 w 6038850"/>
              <a:gd name="connsiteY27" fmla="*/ 1400175 h 2876550"/>
              <a:gd name="connsiteX28" fmla="*/ 657225 w 6038850"/>
              <a:gd name="connsiteY28" fmla="*/ 1428750 h 2876550"/>
              <a:gd name="connsiteX29" fmla="*/ 685800 w 6038850"/>
              <a:gd name="connsiteY29" fmla="*/ 1524000 h 2876550"/>
              <a:gd name="connsiteX30" fmla="*/ 695325 w 6038850"/>
              <a:gd name="connsiteY30" fmla="*/ 1571625 h 2876550"/>
              <a:gd name="connsiteX31" fmla="*/ 704850 w 6038850"/>
              <a:gd name="connsiteY31" fmla="*/ 1600200 h 2876550"/>
              <a:gd name="connsiteX32" fmla="*/ 723900 w 6038850"/>
              <a:gd name="connsiteY32" fmla="*/ 1676400 h 2876550"/>
              <a:gd name="connsiteX33" fmla="*/ 762000 w 6038850"/>
              <a:gd name="connsiteY33" fmla="*/ 1790700 h 2876550"/>
              <a:gd name="connsiteX34" fmla="*/ 771525 w 6038850"/>
              <a:gd name="connsiteY34" fmla="*/ 1819275 h 2876550"/>
              <a:gd name="connsiteX35" fmla="*/ 781050 w 6038850"/>
              <a:gd name="connsiteY35" fmla="*/ 1847850 h 2876550"/>
              <a:gd name="connsiteX36" fmla="*/ 800100 w 6038850"/>
              <a:gd name="connsiteY36" fmla="*/ 1914525 h 2876550"/>
              <a:gd name="connsiteX37" fmla="*/ 819150 w 6038850"/>
              <a:gd name="connsiteY37" fmla="*/ 1981200 h 2876550"/>
              <a:gd name="connsiteX38" fmla="*/ 828675 w 6038850"/>
              <a:gd name="connsiteY38" fmla="*/ 2057400 h 2876550"/>
              <a:gd name="connsiteX39" fmla="*/ 838200 w 6038850"/>
              <a:gd name="connsiteY39" fmla="*/ 2143125 h 2876550"/>
              <a:gd name="connsiteX40" fmla="*/ 847725 w 6038850"/>
              <a:gd name="connsiteY40" fmla="*/ 2209800 h 2876550"/>
              <a:gd name="connsiteX41" fmla="*/ 857250 w 6038850"/>
              <a:gd name="connsiteY41" fmla="*/ 2286000 h 2876550"/>
              <a:gd name="connsiteX42" fmla="*/ 866775 w 6038850"/>
              <a:gd name="connsiteY42" fmla="*/ 2343150 h 2876550"/>
              <a:gd name="connsiteX43" fmla="*/ 876300 w 6038850"/>
              <a:gd name="connsiteY43" fmla="*/ 2381250 h 2876550"/>
              <a:gd name="connsiteX44" fmla="*/ 895350 w 6038850"/>
              <a:gd name="connsiteY44" fmla="*/ 2524125 h 2876550"/>
              <a:gd name="connsiteX45" fmla="*/ 904875 w 6038850"/>
              <a:gd name="connsiteY45" fmla="*/ 2562225 h 2876550"/>
              <a:gd name="connsiteX46" fmla="*/ 923925 w 6038850"/>
              <a:gd name="connsiteY46" fmla="*/ 2733675 h 2876550"/>
              <a:gd name="connsiteX47" fmla="*/ 942975 w 6038850"/>
              <a:gd name="connsiteY47" fmla="*/ 2876550 h 2876550"/>
              <a:gd name="connsiteX48" fmla="*/ 990600 w 6038850"/>
              <a:gd name="connsiteY48" fmla="*/ 2819400 h 2876550"/>
              <a:gd name="connsiteX49" fmla="*/ 1019175 w 6038850"/>
              <a:gd name="connsiteY49" fmla="*/ 2790825 h 2876550"/>
              <a:gd name="connsiteX50" fmla="*/ 1038225 w 6038850"/>
              <a:gd name="connsiteY50" fmla="*/ 2762250 h 2876550"/>
              <a:gd name="connsiteX51" fmla="*/ 1095375 w 6038850"/>
              <a:gd name="connsiteY51" fmla="*/ 2733675 h 2876550"/>
              <a:gd name="connsiteX52" fmla="*/ 1133475 w 6038850"/>
              <a:gd name="connsiteY52" fmla="*/ 2714625 h 2876550"/>
              <a:gd name="connsiteX53" fmla="*/ 1162050 w 6038850"/>
              <a:gd name="connsiteY53" fmla="*/ 2695575 h 2876550"/>
              <a:gd name="connsiteX54" fmla="*/ 1219200 w 6038850"/>
              <a:gd name="connsiteY54" fmla="*/ 2676525 h 2876550"/>
              <a:gd name="connsiteX55" fmla="*/ 1247775 w 6038850"/>
              <a:gd name="connsiteY55" fmla="*/ 2667000 h 2876550"/>
              <a:gd name="connsiteX56" fmla="*/ 1276350 w 6038850"/>
              <a:gd name="connsiteY56" fmla="*/ 2657475 h 2876550"/>
              <a:gd name="connsiteX57" fmla="*/ 1371600 w 6038850"/>
              <a:gd name="connsiteY57" fmla="*/ 2638425 h 2876550"/>
              <a:gd name="connsiteX58" fmla="*/ 1409700 w 6038850"/>
              <a:gd name="connsiteY58" fmla="*/ 2628900 h 2876550"/>
              <a:gd name="connsiteX59" fmla="*/ 1504950 w 6038850"/>
              <a:gd name="connsiteY59" fmla="*/ 2609850 h 2876550"/>
              <a:gd name="connsiteX60" fmla="*/ 1543050 w 6038850"/>
              <a:gd name="connsiteY60" fmla="*/ 2600325 h 2876550"/>
              <a:gd name="connsiteX61" fmla="*/ 1647825 w 6038850"/>
              <a:gd name="connsiteY61" fmla="*/ 2590800 h 2876550"/>
              <a:gd name="connsiteX62" fmla="*/ 1962150 w 6038850"/>
              <a:gd name="connsiteY62" fmla="*/ 2581275 h 2876550"/>
              <a:gd name="connsiteX63" fmla="*/ 2209800 w 6038850"/>
              <a:gd name="connsiteY63" fmla="*/ 2590800 h 2876550"/>
              <a:gd name="connsiteX64" fmla="*/ 2314575 w 6038850"/>
              <a:gd name="connsiteY64" fmla="*/ 2619375 h 2876550"/>
              <a:gd name="connsiteX65" fmla="*/ 2400300 w 6038850"/>
              <a:gd name="connsiteY65" fmla="*/ 2628900 h 2876550"/>
              <a:gd name="connsiteX66" fmla="*/ 2524125 w 6038850"/>
              <a:gd name="connsiteY66" fmla="*/ 2638425 h 2876550"/>
              <a:gd name="connsiteX67" fmla="*/ 2667000 w 6038850"/>
              <a:gd name="connsiteY67" fmla="*/ 2657475 h 2876550"/>
              <a:gd name="connsiteX68" fmla="*/ 2762250 w 6038850"/>
              <a:gd name="connsiteY68" fmla="*/ 2667000 h 2876550"/>
              <a:gd name="connsiteX69" fmla="*/ 2933700 w 6038850"/>
              <a:gd name="connsiteY69" fmla="*/ 2657475 h 2876550"/>
              <a:gd name="connsiteX70" fmla="*/ 3000375 w 6038850"/>
              <a:gd name="connsiteY70" fmla="*/ 2647950 h 2876550"/>
              <a:gd name="connsiteX71" fmla="*/ 3086100 w 6038850"/>
              <a:gd name="connsiteY71" fmla="*/ 2638425 h 2876550"/>
              <a:gd name="connsiteX72" fmla="*/ 3152775 w 6038850"/>
              <a:gd name="connsiteY72" fmla="*/ 2628900 h 2876550"/>
              <a:gd name="connsiteX73" fmla="*/ 3228975 w 6038850"/>
              <a:gd name="connsiteY73" fmla="*/ 2619375 h 2876550"/>
              <a:gd name="connsiteX74" fmla="*/ 3495675 w 6038850"/>
              <a:gd name="connsiteY74" fmla="*/ 2609850 h 2876550"/>
              <a:gd name="connsiteX75" fmla="*/ 3667125 w 6038850"/>
              <a:gd name="connsiteY75" fmla="*/ 2590800 h 2876550"/>
              <a:gd name="connsiteX76" fmla="*/ 3724275 w 6038850"/>
              <a:gd name="connsiteY76" fmla="*/ 2581275 h 2876550"/>
              <a:gd name="connsiteX77" fmla="*/ 3829050 w 6038850"/>
              <a:gd name="connsiteY77" fmla="*/ 2571750 h 2876550"/>
              <a:gd name="connsiteX78" fmla="*/ 3886200 w 6038850"/>
              <a:gd name="connsiteY78" fmla="*/ 2562225 h 2876550"/>
              <a:gd name="connsiteX79" fmla="*/ 4400550 w 6038850"/>
              <a:gd name="connsiteY79" fmla="*/ 2552700 h 2876550"/>
              <a:gd name="connsiteX80" fmla="*/ 4562475 w 6038850"/>
              <a:gd name="connsiteY80" fmla="*/ 2533650 h 2876550"/>
              <a:gd name="connsiteX81" fmla="*/ 4591050 w 6038850"/>
              <a:gd name="connsiteY81" fmla="*/ 2524125 h 2876550"/>
              <a:gd name="connsiteX82" fmla="*/ 4781550 w 6038850"/>
              <a:gd name="connsiteY82" fmla="*/ 2505075 h 2876550"/>
              <a:gd name="connsiteX83" fmla="*/ 4838700 w 6038850"/>
              <a:gd name="connsiteY83" fmla="*/ 2495550 h 2876550"/>
              <a:gd name="connsiteX84" fmla="*/ 5238750 w 6038850"/>
              <a:gd name="connsiteY84" fmla="*/ 2476500 h 2876550"/>
              <a:gd name="connsiteX85" fmla="*/ 5286375 w 6038850"/>
              <a:gd name="connsiteY85" fmla="*/ 2466975 h 2876550"/>
              <a:gd name="connsiteX86" fmla="*/ 5353050 w 6038850"/>
              <a:gd name="connsiteY86" fmla="*/ 2457450 h 2876550"/>
              <a:gd name="connsiteX87" fmla="*/ 5391150 w 6038850"/>
              <a:gd name="connsiteY87" fmla="*/ 2438400 h 2876550"/>
              <a:gd name="connsiteX88" fmla="*/ 5429250 w 6038850"/>
              <a:gd name="connsiteY88" fmla="*/ 2428875 h 2876550"/>
              <a:gd name="connsiteX89" fmla="*/ 5457825 w 6038850"/>
              <a:gd name="connsiteY89" fmla="*/ 2409825 h 2876550"/>
              <a:gd name="connsiteX90" fmla="*/ 5867400 w 6038850"/>
              <a:gd name="connsiteY90" fmla="*/ 2409825 h 2876550"/>
              <a:gd name="connsiteX91" fmla="*/ 6038850 w 6038850"/>
              <a:gd name="connsiteY91" fmla="*/ 2428875 h 287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038850" h="2876550">
                <a:moveTo>
                  <a:pt x="0" y="0"/>
                </a:moveTo>
                <a:cubicBezTo>
                  <a:pt x="9525" y="15875"/>
                  <a:pt x="17467" y="32814"/>
                  <a:pt x="28575" y="47625"/>
                </a:cubicBezTo>
                <a:cubicBezTo>
                  <a:pt x="53045" y="80252"/>
                  <a:pt x="60046" y="68428"/>
                  <a:pt x="76200" y="104775"/>
                </a:cubicBezTo>
                <a:cubicBezTo>
                  <a:pt x="84355" y="123125"/>
                  <a:pt x="88900" y="142875"/>
                  <a:pt x="95250" y="161925"/>
                </a:cubicBezTo>
                <a:lnTo>
                  <a:pt x="152400" y="247650"/>
                </a:lnTo>
                <a:cubicBezTo>
                  <a:pt x="157969" y="256004"/>
                  <a:pt x="157435" y="267245"/>
                  <a:pt x="161925" y="276225"/>
                </a:cubicBezTo>
                <a:cubicBezTo>
                  <a:pt x="207208" y="366791"/>
                  <a:pt x="150878" y="214508"/>
                  <a:pt x="200025" y="361950"/>
                </a:cubicBezTo>
                <a:cubicBezTo>
                  <a:pt x="203645" y="372810"/>
                  <a:pt x="213955" y="380286"/>
                  <a:pt x="219075" y="390525"/>
                </a:cubicBezTo>
                <a:cubicBezTo>
                  <a:pt x="223565" y="399505"/>
                  <a:pt x="224110" y="410120"/>
                  <a:pt x="228600" y="419100"/>
                </a:cubicBezTo>
                <a:cubicBezTo>
                  <a:pt x="233720" y="429339"/>
                  <a:pt x="242530" y="437436"/>
                  <a:pt x="247650" y="447675"/>
                </a:cubicBezTo>
                <a:cubicBezTo>
                  <a:pt x="252140" y="456655"/>
                  <a:pt x="252685" y="467270"/>
                  <a:pt x="257175" y="476250"/>
                </a:cubicBezTo>
                <a:cubicBezTo>
                  <a:pt x="262295" y="486489"/>
                  <a:pt x="271105" y="494586"/>
                  <a:pt x="276225" y="504825"/>
                </a:cubicBezTo>
                <a:cubicBezTo>
                  <a:pt x="315660" y="583695"/>
                  <a:pt x="250205" y="480083"/>
                  <a:pt x="304800" y="561975"/>
                </a:cubicBezTo>
                <a:cubicBezTo>
                  <a:pt x="324624" y="641269"/>
                  <a:pt x="300486" y="562871"/>
                  <a:pt x="333375" y="628650"/>
                </a:cubicBezTo>
                <a:cubicBezTo>
                  <a:pt x="337865" y="637630"/>
                  <a:pt x="338024" y="648448"/>
                  <a:pt x="342900" y="657225"/>
                </a:cubicBezTo>
                <a:lnTo>
                  <a:pt x="400050" y="742950"/>
                </a:lnTo>
                <a:lnTo>
                  <a:pt x="438150" y="800100"/>
                </a:lnTo>
                <a:cubicBezTo>
                  <a:pt x="444500" y="809625"/>
                  <a:pt x="453580" y="817815"/>
                  <a:pt x="457200" y="828675"/>
                </a:cubicBezTo>
                <a:cubicBezTo>
                  <a:pt x="473965" y="878970"/>
                  <a:pt x="461156" y="848896"/>
                  <a:pt x="504825" y="914400"/>
                </a:cubicBezTo>
                <a:cubicBezTo>
                  <a:pt x="515964" y="931108"/>
                  <a:pt x="517525" y="952500"/>
                  <a:pt x="523875" y="971550"/>
                </a:cubicBezTo>
                <a:lnTo>
                  <a:pt x="542925" y="1028700"/>
                </a:lnTo>
                <a:lnTo>
                  <a:pt x="561975" y="1085850"/>
                </a:lnTo>
                <a:cubicBezTo>
                  <a:pt x="565150" y="1095375"/>
                  <a:pt x="569849" y="1104521"/>
                  <a:pt x="571500" y="1114425"/>
                </a:cubicBezTo>
                <a:cubicBezTo>
                  <a:pt x="573649" y="1127318"/>
                  <a:pt x="582800" y="1191591"/>
                  <a:pt x="590550" y="1209675"/>
                </a:cubicBezTo>
                <a:cubicBezTo>
                  <a:pt x="595059" y="1220197"/>
                  <a:pt x="604951" y="1227789"/>
                  <a:pt x="609600" y="1238250"/>
                </a:cubicBezTo>
                <a:cubicBezTo>
                  <a:pt x="617755" y="1256600"/>
                  <a:pt x="622300" y="1276350"/>
                  <a:pt x="628650" y="1295400"/>
                </a:cubicBezTo>
                <a:lnTo>
                  <a:pt x="638175" y="1323975"/>
                </a:lnTo>
                <a:cubicBezTo>
                  <a:pt x="641350" y="1349375"/>
                  <a:pt x="643121" y="1374990"/>
                  <a:pt x="647700" y="1400175"/>
                </a:cubicBezTo>
                <a:cubicBezTo>
                  <a:pt x="649496" y="1410053"/>
                  <a:pt x="654467" y="1419096"/>
                  <a:pt x="657225" y="1428750"/>
                </a:cubicBezTo>
                <a:cubicBezTo>
                  <a:pt x="686015" y="1529517"/>
                  <a:pt x="640529" y="1388187"/>
                  <a:pt x="685800" y="1524000"/>
                </a:cubicBezTo>
                <a:cubicBezTo>
                  <a:pt x="690920" y="1539359"/>
                  <a:pt x="691398" y="1555919"/>
                  <a:pt x="695325" y="1571625"/>
                </a:cubicBezTo>
                <a:cubicBezTo>
                  <a:pt x="697760" y="1581365"/>
                  <a:pt x="702208" y="1590514"/>
                  <a:pt x="704850" y="1600200"/>
                </a:cubicBezTo>
                <a:cubicBezTo>
                  <a:pt x="711739" y="1625459"/>
                  <a:pt x="715621" y="1651562"/>
                  <a:pt x="723900" y="1676400"/>
                </a:cubicBezTo>
                <a:lnTo>
                  <a:pt x="762000" y="1790700"/>
                </a:lnTo>
                <a:lnTo>
                  <a:pt x="771525" y="1819275"/>
                </a:lnTo>
                <a:cubicBezTo>
                  <a:pt x="774700" y="1828800"/>
                  <a:pt x="778615" y="1838110"/>
                  <a:pt x="781050" y="1847850"/>
                </a:cubicBezTo>
                <a:cubicBezTo>
                  <a:pt x="810827" y="1966957"/>
                  <a:pt x="772771" y="1818872"/>
                  <a:pt x="800100" y="1914525"/>
                </a:cubicBezTo>
                <a:cubicBezTo>
                  <a:pt x="824020" y="1998246"/>
                  <a:pt x="796312" y="1912687"/>
                  <a:pt x="819150" y="1981200"/>
                </a:cubicBezTo>
                <a:cubicBezTo>
                  <a:pt x="822325" y="2006600"/>
                  <a:pt x="825684" y="2031978"/>
                  <a:pt x="828675" y="2057400"/>
                </a:cubicBezTo>
                <a:cubicBezTo>
                  <a:pt x="832034" y="2085954"/>
                  <a:pt x="834634" y="2114596"/>
                  <a:pt x="838200" y="2143125"/>
                </a:cubicBezTo>
                <a:cubicBezTo>
                  <a:pt x="840985" y="2165402"/>
                  <a:pt x="844758" y="2187546"/>
                  <a:pt x="847725" y="2209800"/>
                </a:cubicBezTo>
                <a:cubicBezTo>
                  <a:pt x="851108" y="2235173"/>
                  <a:pt x="853630" y="2260660"/>
                  <a:pt x="857250" y="2286000"/>
                </a:cubicBezTo>
                <a:cubicBezTo>
                  <a:pt x="859981" y="2305119"/>
                  <a:pt x="862987" y="2324212"/>
                  <a:pt x="866775" y="2343150"/>
                </a:cubicBezTo>
                <a:cubicBezTo>
                  <a:pt x="869342" y="2355987"/>
                  <a:pt x="874148" y="2368337"/>
                  <a:pt x="876300" y="2381250"/>
                </a:cubicBezTo>
                <a:cubicBezTo>
                  <a:pt x="892885" y="2480762"/>
                  <a:pt x="878455" y="2431202"/>
                  <a:pt x="895350" y="2524125"/>
                </a:cubicBezTo>
                <a:cubicBezTo>
                  <a:pt x="897692" y="2537005"/>
                  <a:pt x="902723" y="2549312"/>
                  <a:pt x="904875" y="2562225"/>
                </a:cubicBezTo>
                <a:cubicBezTo>
                  <a:pt x="911028" y="2599141"/>
                  <a:pt x="920990" y="2701390"/>
                  <a:pt x="923925" y="2733675"/>
                </a:cubicBezTo>
                <a:cubicBezTo>
                  <a:pt x="935579" y="2861865"/>
                  <a:pt x="921020" y="2810685"/>
                  <a:pt x="942975" y="2876550"/>
                </a:cubicBezTo>
                <a:cubicBezTo>
                  <a:pt x="1026457" y="2793068"/>
                  <a:pt x="924295" y="2898966"/>
                  <a:pt x="990600" y="2819400"/>
                </a:cubicBezTo>
                <a:cubicBezTo>
                  <a:pt x="999224" y="2809052"/>
                  <a:pt x="1010551" y="2801173"/>
                  <a:pt x="1019175" y="2790825"/>
                </a:cubicBezTo>
                <a:cubicBezTo>
                  <a:pt x="1026504" y="2782031"/>
                  <a:pt x="1030130" y="2770345"/>
                  <a:pt x="1038225" y="2762250"/>
                </a:cubicBezTo>
                <a:cubicBezTo>
                  <a:pt x="1061106" y="2739369"/>
                  <a:pt x="1068261" y="2745295"/>
                  <a:pt x="1095375" y="2733675"/>
                </a:cubicBezTo>
                <a:cubicBezTo>
                  <a:pt x="1108426" y="2728082"/>
                  <a:pt x="1121147" y="2721670"/>
                  <a:pt x="1133475" y="2714625"/>
                </a:cubicBezTo>
                <a:cubicBezTo>
                  <a:pt x="1143414" y="2708945"/>
                  <a:pt x="1151589" y="2700224"/>
                  <a:pt x="1162050" y="2695575"/>
                </a:cubicBezTo>
                <a:cubicBezTo>
                  <a:pt x="1180400" y="2687420"/>
                  <a:pt x="1200150" y="2682875"/>
                  <a:pt x="1219200" y="2676525"/>
                </a:cubicBezTo>
                <a:lnTo>
                  <a:pt x="1247775" y="2667000"/>
                </a:lnTo>
                <a:cubicBezTo>
                  <a:pt x="1257300" y="2663825"/>
                  <a:pt x="1266505" y="2659444"/>
                  <a:pt x="1276350" y="2657475"/>
                </a:cubicBezTo>
                <a:cubicBezTo>
                  <a:pt x="1308100" y="2651125"/>
                  <a:pt x="1340188" y="2646278"/>
                  <a:pt x="1371600" y="2638425"/>
                </a:cubicBezTo>
                <a:cubicBezTo>
                  <a:pt x="1384300" y="2635250"/>
                  <a:pt x="1396900" y="2631643"/>
                  <a:pt x="1409700" y="2628900"/>
                </a:cubicBezTo>
                <a:cubicBezTo>
                  <a:pt x="1441360" y="2622116"/>
                  <a:pt x="1473538" y="2617703"/>
                  <a:pt x="1504950" y="2609850"/>
                </a:cubicBezTo>
                <a:cubicBezTo>
                  <a:pt x="1517650" y="2606675"/>
                  <a:pt x="1530074" y="2602055"/>
                  <a:pt x="1543050" y="2600325"/>
                </a:cubicBezTo>
                <a:cubicBezTo>
                  <a:pt x="1577811" y="2595690"/>
                  <a:pt x="1612792" y="2592392"/>
                  <a:pt x="1647825" y="2590800"/>
                </a:cubicBezTo>
                <a:cubicBezTo>
                  <a:pt x="1752540" y="2586040"/>
                  <a:pt x="1857375" y="2584450"/>
                  <a:pt x="1962150" y="2581275"/>
                </a:cubicBezTo>
                <a:cubicBezTo>
                  <a:pt x="2044700" y="2584450"/>
                  <a:pt x="2127360" y="2585481"/>
                  <a:pt x="2209800" y="2590800"/>
                </a:cubicBezTo>
                <a:cubicBezTo>
                  <a:pt x="2243188" y="2592954"/>
                  <a:pt x="2284148" y="2609233"/>
                  <a:pt x="2314575" y="2619375"/>
                </a:cubicBezTo>
                <a:cubicBezTo>
                  <a:pt x="2341850" y="2628467"/>
                  <a:pt x="2371667" y="2626297"/>
                  <a:pt x="2400300" y="2628900"/>
                </a:cubicBezTo>
                <a:cubicBezTo>
                  <a:pt x="2441527" y="2632648"/>
                  <a:pt x="2482915" y="2634500"/>
                  <a:pt x="2524125" y="2638425"/>
                </a:cubicBezTo>
                <a:cubicBezTo>
                  <a:pt x="2609840" y="2646588"/>
                  <a:pt x="2586178" y="2647967"/>
                  <a:pt x="2667000" y="2657475"/>
                </a:cubicBezTo>
                <a:cubicBezTo>
                  <a:pt x="2698690" y="2661203"/>
                  <a:pt x="2730500" y="2663825"/>
                  <a:pt x="2762250" y="2667000"/>
                </a:cubicBezTo>
                <a:cubicBezTo>
                  <a:pt x="2819400" y="2663825"/>
                  <a:pt x="2876644" y="2662039"/>
                  <a:pt x="2933700" y="2657475"/>
                </a:cubicBezTo>
                <a:cubicBezTo>
                  <a:pt x="2956079" y="2655685"/>
                  <a:pt x="2978098" y="2650735"/>
                  <a:pt x="3000375" y="2647950"/>
                </a:cubicBezTo>
                <a:cubicBezTo>
                  <a:pt x="3028904" y="2644384"/>
                  <a:pt x="3057571" y="2641991"/>
                  <a:pt x="3086100" y="2638425"/>
                </a:cubicBezTo>
                <a:cubicBezTo>
                  <a:pt x="3108377" y="2635640"/>
                  <a:pt x="3130521" y="2631867"/>
                  <a:pt x="3152775" y="2628900"/>
                </a:cubicBezTo>
                <a:cubicBezTo>
                  <a:pt x="3178148" y="2625517"/>
                  <a:pt x="3203417" y="2620795"/>
                  <a:pt x="3228975" y="2619375"/>
                </a:cubicBezTo>
                <a:cubicBezTo>
                  <a:pt x="3317795" y="2614441"/>
                  <a:pt x="3406775" y="2613025"/>
                  <a:pt x="3495675" y="2609850"/>
                </a:cubicBezTo>
                <a:cubicBezTo>
                  <a:pt x="3600268" y="2588931"/>
                  <a:pt x="3485288" y="2609941"/>
                  <a:pt x="3667125" y="2590800"/>
                </a:cubicBezTo>
                <a:cubicBezTo>
                  <a:pt x="3686332" y="2588778"/>
                  <a:pt x="3705095" y="2583532"/>
                  <a:pt x="3724275" y="2581275"/>
                </a:cubicBezTo>
                <a:cubicBezTo>
                  <a:pt x="3759104" y="2577177"/>
                  <a:pt x="3794221" y="2575848"/>
                  <a:pt x="3829050" y="2571750"/>
                </a:cubicBezTo>
                <a:cubicBezTo>
                  <a:pt x="3848230" y="2569493"/>
                  <a:pt x="3866898" y="2562868"/>
                  <a:pt x="3886200" y="2562225"/>
                </a:cubicBezTo>
                <a:cubicBezTo>
                  <a:pt x="4057584" y="2556512"/>
                  <a:pt x="4229100" y="2555875"/>
                  <a:pt x="4400550" y="2552700"/>
                </a:cubicBezTo>
                <a:lnTo>
                  <a:pt x="4562475" y="2533650"/>
                </a:lnTo>
                <a:cubicBezTo>
                  <a:pt x="4572353" y="2531854"/>
                  <a:pt x="4581094" y="2525424"/>
                  <a:pt x="4591050" y="2524125"/>
                </a:cubicBezTo>
                <a:cubicBezTo>
                  <a:pt x="4654331" y="2515871"/>
                  <a:pt x="4718050" y="2511425"/>
                  <a:pt x="4781550" y="2505075"/>
                </a:cubicBezTo>
                <a:cubicBezTo>
                  <a:pt x="4800767" y="2503153"/>
                  <a:pt x="4819449" y="2497090"/>
                  <a:pt x="4838700" y="2495550"/>
                </a:cubicBezTo>
                <a:cubicBezTo>
                  <a:pt x="4902351" y="2490458"/>
                  <a:pt x="5189606" y="2478637"/>
                  <a:pt x="5238750" y="2476500"/>
                </a:cubicBezTo>
                <a:cubicBezTo>
                  <a:pt x="5254625" y="2473325"/>
                  <a:pt x="5270406" y="2469637"/>
                  <a:pt x="5286375" y="2466975"/>
                </a:cubicBezTo>
                <a:cubicBezTo>
                  <a:pt x="5308520" y="2463284"/>
                  <a:pt x="5331390" y="2463357"/>
                  <a:pt x="5353050" y="2457450"/>
                </a:cubicBezTo>
                <a:cubicBezTo>
                  <a:pt x="5366749" y="2453714"/>
                  <a:pt x="5377855" y="2443386"/>
                  <a:pt x="5391150" y="2438400"/>
                </a:cubicBezTo>
                <a:cubicBezTo>
                  <a:pt x="5403407" y="2433803"/>
                  <a:pt x="5416550" y="2432050"/>
                  <a:pt x="5429250" y="2428875"/>
                </a:cubicBezTo>
                <a:cubicBezTo>
                  <a:pt x="5438775" y="2422525"/>
                  <a:pt x="5446466" y="2411245"/>
                  <a:pt x="5457825" y="2409825"/>
                </a:cubicBezTo>
                <a:cubicBezTo>
                  <a:pt x="5605181" y="2391405"/>
                  <a:pt x="5719501" y="2403102"/>
                  <a:pt x="5867400" y="2409825"/>
                </a:cubicBezTo>
                <a:cubicBezTo>
                  <a:pt x="6013322" y="2430671"/>
                  <a:pt x="5955849" y="2428875"/>
                  <a:pt x="6038850" y="2428875"/>
                </a:cubicBezTo>
              </a:path>
            </a:pathLst>
          </a:custGeom>
          <a:noFill/>
          <a:ln w="25400" cap="flat" cmpd="sng" algn="ctr">
            <a:solidFill>
              <a:schemeClr val="accent5"/>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82007" tIns="41005" rIns="82007" bIns="41005" numCol="1" rtlCol="0" anchor="t" anchorCtr="0" compatLnSpc="1">
            <a:prstTxWarp prst="textNoShape">
              <a:avLst/>
            </a:prstTxWarp>
          </a:bodyPr>
          <a:lstStyle/>
          <a:p>
            <a:pPr algn="ctr" defTabSz="820210"/>
            <a:endParaRPr lang="en-US" sz="2200">
              <a:solidFill>
                <a:srgbClr val="FFFFFF"/>
              </a:solidFill>
              <a:latin typeface="Times New Roman" charset="0"/>
              <a:cs typeface="+mn-cs"/>
            </a:endParaRPr>
          </a:p>
        </p:txBody>
      </p:sp>
      <p:sp>
        <p:nvSpPr>
          <p:cNvPr id="86" name="TextBox 85"/>
          <p:cNvSpPr txBox="1"/>
          <p:nvPr/>
        </p:nvSpPr>
        <p:spPr>
          <a:xfrm>
            <a:off x="5122563" y="6499267"/>
            <a:ext cx="4051359" cy="340446"/>
          </a:xfrm>
          <a:prstGeom prst="rect">
            <a:avLst/>
          </a:prstGeom>
          <a:noFill/>
        </p:spPr>
        <p:txBody>
          <a:bodyPr wrap="none" lIns="82007" tIns="41005" rIns="82007" bIns="41005" rtlCol="0">
            <a:spAutoFit/>
          </a:bodyPr>
          <a:lstStyle/>
          <a:p>
            <a:pPr defTabSz="371254" hangingPunct="0">
              <a:lnSpc>
                <a:spcPct val="93000"/>
              </a:lnSpc>
              <a:buClr>
                <a:srgbClr val="000000"/>
              </a:buClr>
              <a:buSzPct val="100000"/>
            </a:pPr>
            <a:r>
              <a:rPr lang="en-US" dirty="0" smtClean="0">
                <a:solidFill>
                  <a:srgbClr val="FFFFFF"/>
                </a:solidFill>
                <a:latin typeface="Arial"/>
                <a:cs typeface="+mn-cs"/>
              </a:rPr>
              <a:t>AHA Scientific Sessions, 17 Nov 2014</a:t>
            </a:r>
            <a:endParaRPr lang="en-US" dirty="0">
              <a:solidFill>
                <a:srgbClr val="FFFFFF"/>
              </a:solidFill>
              <a:latin typeface="Arial"/>
              <a:cs typeface="+mn-cs"/>
            </a:endParaRPr>
          </a:p>
        </p:txBody>
      </p:sp>
    </p:spTree>
    <p:extLst>
      <p:ext uri="{BB962C8B-B14F-4D97-AF65-F5344CB8AC3E}">
        <p14:creationId xmlns:p14="http://schemas.microsoft.com/office/powerpoint/2010/main" xmlns="" val="342400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30430" y="2095502"/>
            <a:ext cx="6879977" cy="4535562"/>
          </a:xfrm>
          <a:prstGeom prst="rect">
            <a:avLst/>
          </a:prstGeom>
        </p:spPr>
      </p:pic>
      <p:sp>
        <p:nvSpPr>
          <p:cNvPr id="1152002" name="Rectangle 2"/>
          <p:cNvSpPr>
            <a:spLocks noGrp="1" noChangeArrowheads="1"/>
          </p:cNvSpPr>
          <p:nvPr>
            <p:ph type="title"/>
          </p:nvPr>
        </p:nvSpPr>
        <p:spPr/>
        <p:txBody>
          <a:bodyPr/>
          <a:lstStyle/>
          <a:p>
            <a:pPr>
              <a:defRPr/>
            </a:pPr>
            <a:r>
              <a:rPr lang="en-US" altLang="en-US" sz="3600" dirty="0"/>
              <a:t>Primary Endpoint — ITT</a:t>
            </a:r>
          </a:p>
        </p:txBody>
      </p:sp>
      <p:sp>
        <p:nvSpPr>
          <p:cNvPr id="4" name="TextBox 3"/>
          <p:cNvSpPr txBox="1"/>
          <p:nvPr/>
        </p:nvSpPr>
        <p:spPr>
          <a:xfrm>
            <a:off x="5820895" y="2267469"/>
            <a:ext cx="1938988" cy="645050"/>
          </a:xfrm>
          <a:prstGeom prst="rect">
            <a:avLst/>
          </a:prstGeom>
          <a:noFill/>
        </p:spPr>
        <p:txBody>
          <a:bodyPr wrap="none" lIns="90168" tIns="45086" rIns="90168" bIns="45086" rtlCol="0">
            <a:spAutoFit/>
          </a:bodyPr>
          <a:lstStyle/>
          <a:p>
            <a:pPr algn="r" defTabSz="451077" fontAlgn="auto">
              <a:spcBef>
                <a:spcPts val="0"/>
              </a:spcBef>
              <a:spcAft>
                <a:spcPts val="0"/>
              </a:spcAft>
            </a:pPr>
            <a:r>
              <a:rPr lang="en-US" b="1" dirty="0" smtClean="0">
                <a:solidFill>
                  <a:srgbClr val="00CCFF"/>
                </a:solidFill>
                <a:latin typeface="Arial"/>
                <a:cs typeface="+mn-cs"/>
              </a:rPr>
              <a:t>Simva — 34.7% </a:t>
            </a:r>
          </a:p>
          <a:p>
            <a:pPr algn="r" defTabSz="451077" fontAlgn="auto">
              <a:spcBef>
                <a:spcPts val="0"/>
              </a:spcBef>
              <a:spcAft>
                <a:spcPts val="0"/>
              </a:spcAft>
            </a:pPr>
            <a:r>
              <a:rPr lang="en-US" b="1" dirty="0" smtClean="0">
                <a:solidFill>
                  <a:srgbClr val="00CCFF"/>
                </a:solidFill>
                <a:latin typeface="Arial"/>
                <a:cs typeface="+mn-cs"/>
              </a:rPr>
              <a:t>2742 events </a:t>
            </a:r>
          </a:p>
        </p:txBody>
      </p:sp>
      <p:sp>
        <p:nvSpPr>
          <p:cNvPr id="10" name="TextBox 9"/>
          <p:cNvSpPr txBox="1"/>
          <p:nvPr/>
        </p:nvSpPr>
        <p:spPr>
          <a:xfrm>
            <a:off x="5461858" y="3867664"/>
            <a:ext cx="2298061" cy="645050"/>
          </a:xfrm>
          <a:prstGeom prst="rect">
            <a:avLst/>
          </a:prstGeom>
          <a:noFill/>
        </p:spPr>
        <p:txBody>
          <a:bodyPr wrap="none" lIns="90168" tIns="45086" rIns="90168" bIns="45086" rtlCol="0">
            <a:spAutoFit/>
          </a:bodyPr>
          <a:lstStyle/>
          <a:p>
            <a:pPr algn="r" defTabSz="451077" fontAlgn="auto">
              <a:spcBef>
                <a:spcPts val="0"/>
              </a:spcBef>
              <a:spcAft>
                <a:spcPts val="0"/>
              </a:spcAft>
            </a:pPr>
            <a:r>
              <a:rPr lang="en-US" b="1" dirty="0" smtClean="0">
                <a:solidFill>
                  <a:srgbClr val="FFFF00"/>
                </a:solidFill>
                <a:latin typeface="Arial"/>
                <a:cs typeface="+mn-cs"/>
              </a:rPr>
              <a:t>EZ/Simva — 32.7% </a:t>
            </a:r>
          </a:p>
          <a:p>
            <a:pPr algn="r" defTabSz="451077" fontAlgn="auto">
              <a:spcBef>
                <a:spcPts val="0"/>
              </a:spcBef>
              <a:spcAft>
                <a:spcPts val="0"/>
              </a:spcAft>
            </a:pPr>
            <a:r>
              <a:rPr lang="en-US" b="1" dirty="0" smtClean="0">
                <a:solidFill>
                  <a:srgbClr val="FFFF00"/>
                </a:solidFill>
                <a:latin typeface="Arial"/>
                <a:cs typeface="+mn-cs"/>
              </a:rPr>
              <a:t>2572 events </a:t>
            </a:r>
          </a:p>
        </p:txBody>
      </p:sp>
      <p:sp>
        <p:nvSpPr>
          <p:cNvPr id="6" name="TextBox 5"/>
          <p:cNvSpPr txBox="1"/>
          <p:nvPr/>
        </p:nvSpPr>
        <p:spPr>
          <a:xfrm>
            <a:off x="2004723" y="2191295"/>
            <a:ext cx="2952086" cy="694295"/>
          </a:xfrm>
          <a:prstGeom prst="rect">
            <a:avLst/>
          </a:prstGeom>
          <a:noFill/>
        </p:spPr>
        <p:txBody>
          <a:bodyPr wrap="none" lIns="90168" tIns="45086" rIns="90168" bIns="45086" rtlCol="0">
            <a:spAutoFit/>
          </a:bodyPr>
          <a:lstStyle/>
          <a:p>
            <a:pPr defTabSz="451077" fontAlgn="auto">
              <a:lnSpc>
                <a:spcPct val="95000"/>
              </a:lnSpc>
              <a:spcBef>
                <a:spcPts val="600"/>
              </a:spcBef>
              <a:spcAft>
                <a:spcPts val="0"/>
              </a:spcAft>
            </a:pPr>
            <a:r>
              <a:rPr lang="en-US" b="1" dirty="0">
                <a:solidFill>
                  <a:srgbClr val="FFFFFF"/>
                </a:solidFill>
                <a:latin typeface="Arial"/>
                <a:cs typeface="+mn-cs"/>
              </a:rPr>
              <a:t>HR </a:t>
            </a:r>
            <a:r>
              <a:rPr lang="en-US" b="1" dirty="0" smtClean="0">
                <a:solidFill>
                  <a:srgbClr val="FFFFFF"/>
                </a:solidFill>
                <a:latin typeface="Arial"/>
                <a:cs typeface="+mn-cs"/>
              </a:rPr>
              <a:t>0.936 </a:t>
            </a:r>
            <a:r>
              <a:rPr lang="en-US" b="1" dirty="0">
                <a:solidFill>
                  <a:srgbClr val="FFFFFF"/>
                </a:solidFill>
                <a:latin typeface="Arial"/>
                <a:cs typeface="+mn-cs"/>
              </a:rPr>
              <a:t>CI </a:t>
            </a:r>
            <a:r>
              <a:rPr lang="en-US" b="1" dirty="0" smtClean="0">
                <a:solidFill>
                  <a:srgbClr val="FFFFFF"/>
                </a:solidFill>
                <a:latin typeface="Arial"/>
                <a:cs typeface="+mn-cs"/>
              </a:rPr>
              <a:t>(0.887, 0.988)</a:t>
            </a:r>
          </a:p>
          <a:p>
            <a:pPr defTabSz="451077" fontAlgn="auto">
              <a:lnSpc>
                <a:spcPct val="95000"/>
              </a:lnSpc>
              <a:spcBef>
                <a:spcPts val="600"/>
              </a:spcBef>
              <a:spcAft>
                <a:spcPts val="0"/>
              </a:spcAft>
            </a:pPr>
            <a:r>
              <a:rPr lang="en-US" b="1" dirty="0" smtClean="0">
                <a:solidFill>
                  <a:srgbClr val="FFFFFF"/>
                </a:solidFill>
                <a:latin typeface="Arial"/>
                <a:cs typeface="+mn-cs"/>
              </a:rPr>
              <a:t>p=0.016 </a:t>
            </a:r>
          </a:p>
        </p:txBody>
      </p:sp>
      <p:sp>
        <p:nvSpPr>
          <p:cNvPr id="9" name="TextBox 8"/>
          <p:cNvSpPr txBox="1"/>
          <p:nvPr/>
        </p:nvSpPr>
        <p:spPr>
          <a:xfrm>
            <a:off x="967467" y="1412666"/>
            <a:ext cx="7846336" cy="615553"/>
          </a:xfrm>
          <a:prstGeom prst="rect">
            <a:avLst/>
          </a:prstGeom>
          <a:noFill/>
        </p:spPr>
        <p:txBody>
          <a:bodyPr wrap="square" lIns="0" tIns="0" rIns="0" bIns="0" rtlCol="0">
            <a:noAutofit/>
          </a:bodyPr>
          <a:lstStyle/>
          <a:p>
            <a:pPr defTabSz="902158" fontAlgn="auto">
              <a:spcBef>
                <a:spcPts val="0"/>
              </a:spcBef>
              <a:spcAft>
                <a:spcPts val="0"/>
              </a:spcAft>
            </a:pPr>
            <a:r>
              <a:rPr lang="en-US" sz="2000" i="1" dirty="0">
                <a:solidFill>
                  <a:srgbClr val="FFFFFF"/>
                </a:solidFill>
                <a:latin typeface="Arial"/>
                <a:cs typeface="+mn-cs"/>
              </a:rPr>
              <a:t>Cardiovascular death, MI, documented unstable angina requiring rehospitalization, coronary revascularization (≥30 days), or stroke</a:t>
            </a:r>
          </a:p>
        </p:txBody>
      </p:sp>
      <p:sp>
        <p:nvSpPr>
          <p:cNvPr id="11" name="TextBox 10"/>
          <p:cNvSpPr txBox="1"/>
          <p:nvPr/>
        </p:nvSpPr>
        <p:spPr>
          <a:xfrm>
            <a:off x="7179427" y="6300236"/>
            <a:ext cx="1782657" cy="329659"/>
          </a:xfrm>
          <a:prstGeom prst="rect">
            <a:avLst/>
          </a:prstGeom>
          <a:noFill/>
        </p:spPr>
        <p:txBody>
          <a:bodyPr wrap="none" lIns="90168" tIns="45086" rIns="90168" bIns="45086" rtlCol="0">
            <a:spAutoFit/>
          </a:bodyPr>
          <a:lstStyle/>
          <a:p>
            <a:pPr algn="r" defTabSz="451077" fontAlgn="auto">
              <a:spcBef>
                <a:spcPts val="0"/>
              </a:spcBef>
              <a:spcAft>
                <a:spcPts val="0"/>
              </a:spcAft>
            </a:pPr>
            <a:r>
              <a:rPr lang="en-US" sz="1500" i="1" dirty="0">
                <a:solidFill>
                  <a:srgbClr val="DADADA"/>
                </a:solidFill>
                <a:latin typeface="Arial"/>
                <a:cs typeface="+mn-cs"/>
              </a:rPr>
              <a:t>7-year event rates</a:t>
            </a:r>
          </a:p>
        </p:txBody>
      </p:sp>
      <p:sp>
        <p:nvSpPr>
          <p:cNvPr id="13" name="TextBox 12"/>
          <p:cNvSpPr txBox="1"/>
          <p:nvPr/>
        </p:nvSpPr>
        <p:spPr>
          <a:xfrm>
            <a:off x="8013781" y="2886847"/>
            <a:ext cx="1111839" cy="368051"/>
          </a:xfrm>
          <a:prstGeom prst="rect">
            <a:avLst/>
          </a:prstGeom>
          <a:noFill/>
        </p:spPr>
        <p:txBody>
          <a:bodyPr wrap="none" lIns="90168" tIns="45086" rIns="90168" bIns="45086" rtlCol="0">
            <a:spAutoFit/>
          </a:bodyPr>
          <a:lstStyle/>
          <a:p>
            <a:pPr defTabSz="451077" fontAlgn="auto">
              <a:spcBef>
                <a:spcPts val="0"/>
              </a:spcBef>
              <a:spcAft>
                <a:spcPts val="0"/>
              </a:spcAft>
            </a:pPr>
            <a:r>
              <a:rPr lang="en-US" b="1" dirty="0" smtClean="0">
                <a:solidFill>
                  <a:srgbClr val="FFFFFF"/>
                </a:solidFill>
                <a:latin typeface="Arial"/>
                <a:cs typeface="+mn-cs"/>
              </a:rPr>
              <a:t>NNT</a:t>
            </a:r>
            <a:r>
              <a:rPr lang="en-US" b="1" dirty="0">
                <a:solidFill>
                  <a:srgbClr val="FFFFFF"/>
                </a:solidFill>
                <a:latin typeface="Arial"/>
                <a:cs typeface="+mn-cs"/>
              </a:rPr>
              <a:t>= </a:t>
            </a:r>
            <a:r>
              <a:rPr lang="en-US" b="1" dirty="0" smtClean="0">
                <a:solidFill>
                  <a:srgbClr val="FFFFFF"/>
                </a:solidFill>
                <a:latin typeface="Arial"/>
                <a:cs typeface="+mn-cs"/>
              </a:rPr>
              <a:t>50</a:t>
            </a:r>
            <a:endParaRPr lang="en-US" b="1" dirty="0">
              <a:solidFill>
                <a:srgbClr val="FFFFFF"/>
              </a:solidFill>
              <a:latin typeface="Arial"/>
              <a:cs typeface="+mn-cs"/>
            </a:endParaRPr>
          </a:p>
        </p:txBody>
      </p:sp>
      <p:sp>
        <p:nvSpPr>
          <p:cNvPr id="12" name="TextBox 11"/>
          <p:cNvSpPr txBox="1"/>
          <p:nvPr/>
        </p:nvSpPr>
        <p:spPr>
          <a:xfrm>
            <a:off x="5031123" y="6499267"/>
            <a:ext cx="4051359" cy="340446"/>
          </a:xfrm>
          <a:prstGeom prst="rect">
            <a:avLst/>
          </a:prstGeom>
          <a:noFill/>
        </p:spPr>
        <p:txBody>
          <a:bodyPr wrap="none" lIns="82007" tIns="41005" rIns="82007" bIns="41005" rtlCol="0">
            <a:spAutoFit/>
          </a:bodyPr>
          <a:lstStyle/>
          <a:p>
            <a:pPr defTabSz="371254" hangingPunct="0">
              <a:lnSpc>
                <a:spcPct val="93000"/>
              </a:lnSpc>
              <a:buClr>
                <a:srgbClr val="000000"/>
              </a:buClr>
              <a:buSzPct val="100000"/>
            </a:pPr>
            <a:r>
              <a:rPr lang="en-US" dirty="0" smtClean="0">
                <a:solidFill>
                  <a:srgbClr val="FFFFFF"/>
                </a:solidFill>
                <a:latin typeface="Arial"/>
                <a:cs typeface="+mn-cs"/>
              </a:rPr>
              <a:t>AHA Scientific Sessions, 17 Nov 2014</a:t>
            </a:r>
            <a:endParaRPr lang="en-US" dirty="0">
              <a:solidFill>
                <a:srgbClr val="FFFFFF"/>
              </a:solidFill>
              <a:latin typeface="Arial"/>
              <a:cs typeface="+mn-cs"/>
            </a:endParaRPr>
          </a:p>
        </p:txBody>
      </p:sp>
    </p:spTree>
    <p:extLst>
      <p:ext uri="{BB962C8B-B14F-4D97-AF65-F5344CB8AC3E}">
        <p14:creationId xmlns:p14="http://schemas.microsoft.com/office/powerpoint/2010/main" xmlns="" val="194103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04975" y="1360610"/>
            <a:ext cx="5734050" cy="4979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pPr eaLnBrk="1" hangingPunct="1">
              <a:defRPr/>
            </a:pPr>
            <a:r>
              <a:rPr lang="en-US">
                <a:latin typeface="Calibri" panose="020F0502020204030204" pitchFamily="34" charset="0"/>
                <a:ea typeface="ＭＳ Ｐゴシック" charset="0"/>
              </a:rPr>
              <a:t>IMPROVE-IT vs. CTT: </a:t>
            </a:r>
            <a:br>
              <a:rPr lang="en-US">
                <a:latin typeface="Calibri" panose="020F0502020204030204" pitchFamily="34" charset="0"/>
                <a:ea typeface="ＭＳ Ｐゴシック" charset="0"/>
              </a:rPr>
            </a:br>
            <a:r>
              <a:rPr lang="en-US">
                <a:latin typeface="Calibri" panose="020F0502020204030204" pitchFamily="34" charset="0"/>
                <a:ea typeface="ＭＳ Ｐゴシック" charset="0"/>
              </a:rPr>
              <a:t>Ezetimibe vs. Statin Benefit</a:t>
            </a:r>
          </a:p>
        </p:txBody>
      </p:sp>
      <p:sp>
        <p:nvSpPr>
          <p:cNvPr id="67587" name="TextBox 3"/>
          <p:cNvSpPr txBox="1">
            <a:spLocks noChangeArrowheads="1"/>
          </p:cNvSpPr>
          <p:nvPr/>
        </p:nvSpPr>
        <p:spPr bwMode="auto">
          <a:xfrm>
            <a:off x="193675" y="5992816"/>
            <a:ext cx="2371142" cy="7386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246" tIns="45126" rIns="90246" bIns="45126">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1451" eaLnBrk="1" hangingPunct="1"/>
            <a:r>
              <a:rPr lang="en-US" sz="1400">
                <a:solidFill>
                  <a:srgbClr val="DADADA"/>
                </a:solidFill>
              </a:rPr>
              <a:t>CTT Collaboration. </a:t>
            </a:r>
            <a:br>
              <a:rPr lang="en-US" sz="1400">
                <a:solidFill>
                  <a:srgbClr val="DADADA"/>
                </a:solidFill>
              </a:rPr>
            </a:br>
            <a:r>
              <a:rPr lang="en-US" sz="1400">
                <a:solidFill>
                  <a:srgbClr val="DADADA"/>
                </a:solidFill>
              </a:rPr>
              <a:t>Lancet 2005; 366:1267-78; </a:t>
            </a:r>
            <a:br>
              <a:rPr lang="en-US" sz="1400">
                <a:solidFill>
                  <a:srgbClr val="DADADA"/>
                </a:solidFill>
              </a:rPr>
            </a:br>
            <a:r>
              <a:rPr lang="en-US" sz="1400">
                <a:solidFill>
                  <a:srgbClr val="DADADA"/>
                </a:solidFill>
              </a:rPr>
              <a:t>Lancet 2010;376:1670-81. </a:t>
            </a:r>
          </a:p>
        </p:txBody>
      </p:sp>
      <p:grpSp>
        <p:nvGrpSpPr>
          <p:cNvPr id="7" name="Group 6"/>
          <p:cNvGrpSpPr>
            <a:grpSpLocks/>
          </p:cNvGrpSpPr>
          <p:nvPr/>
        </p:nvGrpSpPr>
        <p:grpSpPr bwMode="auto">
          <a:xfrm>
            <a:off x="3648196" y="4298950"/>
            <a:ext cx="3800601" cy="762000"/>
            <a:chOff x="3648075" y="4298950"/>
            <a:chExt cx="3800601" cy="762000"/>
          </a:xfrm>
        </p:grpSpPr>
        <p:sp>
          <p:nvSpPr>
            <p:cNvPr id="67589" name="TextBox 5"/>
            <p:cNvSpPr txBox="1">
              <a:spLocks noChangeArrowheads="1"/>
            </p:cNvSpPr>
            <p:nvPr/>
          </p:nvSpPr>
          <p:spPr bwMode="auto">
            <a:xfrm>
              <a:off x="5170488" y="4505325"/>
              <a:ext cx="227818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1451" eaLnBrk="1" hangingPunct="1"/>
              <a:r>
                <a:rPr lang="en-US" sz="2800" b="1">
                  <a:solidFill>
                    <a:srgbClr val="FFFF00"/>
                  </a:solidFill>
                </a:rPr>
                <a:t>IMPROVE-IT</a:t>
              </a:r>
            </a:p>
          </p:txBody>
        </p:sp>
        <p:grpSp>
          <p:nvGrpSpPr>
            <p:cNvPr id="67590" name="Group 5"/>
            <p:cNvGrpSpPr>
              <a:grpSpLocks/>
            </p:cNvGrpSpPr>
            <p:nvPr/>
          </p:nvGrpSpPr>
          <p:grpSpPr bwMode="auto">
            <a:xfrm>
              <a:off x="3648075" y="4298950"/>
              <a:ext cx="338328" cy="762000"/>
              <a:chOff x="3648075" y="4298950"/>
              <a:chExt cx="338328" cy="762000"/>
            </a:xfrm>
          </p:grpSpPr>
          <p:sp>
            <p:nvSpPr>
              <p:cNvPr id="8" name="Rectangle 7"/>
              <p:cNvSpPr/>
              <p:nvPr/>
            </p:nvSpPr>
            <p:spPr bwMode="auto">
              <a:xfrm>
                <a:off x="3648075" y="4508500"/>
                <a:ext cx="338138" cy="338138"/>
              </a:xfrm>
              <a:prstGeom prst="rect">
                <a:avLst/>
              </a:prstGeom>
              <a:solidFill>
                <a:schemeClr val="accent5"/>
              </a:solidFill>
              <a:ln w="9525" cap="flat" cmpd="sng" algn="ctr">
                <a:noFill/>
                <a:prstDash val="solid"/>
                <a:round/>
                <a:headEnd type="none" w="med" len="med"/>
                <a:tailEnd type="none" w="med" len="med"/>
              </a:ln>
              <a:effectLst/>
              <a:extLst/>
            </p:spPr>
            <p:txBody>
              <a:bodyPr/>
              <a:lstStyle/>
              <a:p>
                <a:pPr algn="ctr" defTabSz="902907">
                  <a:defRPr/>
                </a:pPr>
                <a:endParaRPr lang="en-US" sz="2400" dirty="0">
                  <a:solidFill>
                    <a:srgbClr val="FFFFFF"/>
                  </a:solidFill>
                  <a:latin typeface="Times New Roman" charset="0"/>
                </a:endParaRPr>
              </a:p>
            </p:txBody>
          </p:sp>
          <p:cxnSp>
            <p:nvCxnSpPr>
              <p:cNvPr id="9" name="Straight Connector 8"/>
              <p:cNvCxnSpPr/>
              <p:nvPr/>
            </p:nvCxnSpPr>
            <p:spPr bwMode="auto">
              <a:xfrm>
                <a:off x="3817938" y="4298950"/>
                <a:ext cx="0" cy="762000"/>
              </a:xfrm>
              <a:prstGeom prst="line">
                <a:avLst/>
              </a:prstGeom>
              <a:solidFill>
                <a:schemeClr val="accent1"/>
              </a:solidFill>
              <a:ln w="38100" cap="flat" cmpd="sng" algn="ctr">
                <a:solidFill>
                  <a:schemeClr val="accent5"/>
                </a:solidFill>
                <a:prstDash val="solid"/>
                <a:round/>
                <a:headEnd type="none" w="med" len="med"/>
                <a:tailEnd type="none" w="med" len="med"/>
              </a:ln>
              <a:effectLst/>
              <a:extLst/>
            </p:spPr>
          </p:cxnSp>
        </p:grpSp>
      </p:grpSp>
    </p:spTree>
    <p:extLst>
      <p:ext uri="{BB962C8B-B14F-4D97-AF65-F5344CB8AC3E}">
        <p14:creationId xmlns:p14="http://schemas.microsoft.com/office/powerpoint/2010/main" xmlns="" val="19156580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Box 1"/>
          <p:cNvSpPr txBox="1">
            <a:spLocks noChangeArrowheads="1"/>
          </p:cNvSpPr>
          <p:nvPr/>
        </p:nvSpPr>
        <p:spPr bwMode="auto">
          <a:xfrm>
            <a:off x="664146" y="76204"/>
            <a:ext cx="7815736" cy="8972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7460" tIns="43746" rIns="87460" bIns="43746">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364595" eaLnBrk="1" hangingPunct="1">
              <a:lnSpc>
                <a:spcPct val="93000"/>
              </a:lnSpc>
              <a:buClr>
                <a:srgbClr val="000000"/>
              </a:buClr>
              <a:buSzPct val="100000"/>
              <a:defRPr/>
            </a:pPr>
            <a:r>
              <a:rPr lang="en-CA" altLang="en-US" sz="2800" dirty="0">
                <a:solidFill>
                  <a:prstClr val="black"/>
                </a:solidFill>
                <a:latin typeface="Calibri"/>
                <a:cs typeface="+mn-cs"/>
              </a:rPr>
              <a:t>Fibrates: Gemfibrozil Reduced Cardiovascular Events</a:t>
            </a:r>
          </a:p>
          <a:p>
            <a:pPr algn="ctr" defTabSz="364595" eaLnBrk="1" hangingPunct="1">
              <a:lnSpc>
                <a:spcPct val="93000"/>
              </a:lnSpc>
              <a:buClr>
                <a:srgbClr val="000000"/>
              </a:buClr>
              <a:buSzPct val="100000"/>
              <a:defRPr/>
            </a:pPr>
            <a:r>
              <a:rPr lang="en-CA" altLang="en-US" sz="2800" dirty="0">
                <a:solidFill>
                  <a:prstClr val="black"/>
                </a:solidFill>
                <a:latin typeface="Calibri"/>
                <a:cs typeface="+mn-cs"/>
              </a:rPr>
              <a:t>in Patients with CAD by 22%</a:t>
            </a:r>
          </a:p>
        </p:txBody>
      </p:sp>
      <p:sp>
        <p:nvSpPr>
          <p:cNvPr id="26627" name="TextBox 5"/>
          <p:cNvSpPr txBox="1">
            <a:spLocks noChangeArrowheads="1"/>
          </p:cNvSpPr>
          <p:nvPr/>
        </p:nvSpPr>
        <p:spPr bwMode="auto">
          <a:xfrm>
            <a:off x="239713" y="6389763"/>
            <a:ext cx="8545512" cy="311828"/>
          </a:xfrm>
          <a:prstGeom prst="rect">
            <a:avLst/>
          </a:prstGeom>
          <a:noFill/>
          <a:ln w="9525">
            <a:noFill/>
            <a:miter lim="800000"/>
            <a:headEnd/>
            <a:tailEnd/>
          </a:ln>
        </p:spPr>
        <p:txBody>
          <a:bodyPr lIns="87460" tIns="43746" rIns="87460" bIns="43746">
            <a:spAutoFit/>
          </a:bodyPr>
          <a:lstStyle/>
          <a:p>
            <a:pPr defTabSz="364595" hangingPunct="0">
              <a:lnSpc>
                <a:spcPct val="93000"/>
              </a:lnSpc>
              <a:buClr>
                <a:srgbClr val="000000"/>
              </a:buClr>
              <a:buSzPct val="100000"/>
            </a:pPr>
            <a:r>
              <a:rPr lang="en-US" altLang="en-US" sz="1500" dirty="0">
                <a:solidFill>
                  <a:prstClr val="black"/>
                </a:solidFill>
                <a:latin typeface="Arial" charset="0"/>
                <a:cs typeface="+mn-cs"/>
              </a:rPr>
              <a:t>Adapted from Rubins HB, Robins SJ, Collins D et al. </a:t>
            </a:r>
            <a:r>
              <a:rPr lang="en-US" altLang="en-US" sz="1500" i="1" dirty="0">
                <a:solidFill>
                  <a:prstClr val="black"/>
                </a:solidFill>
                <a:latin typeface="Arial" charset="0"/>
                <a:cs typeface="+mn-cs"/>
              </a:rPr>
              <a:t>NEJM</a:t>
            </a:r>
            <a:r>
              <a:rPr lang="en-US" altLang="en-US" sz="1500" dirty="0">
                <a:solidFill>
                  <a:prstClr val="black"/>
                </a:solidFill>
                <a:latin typeface="Arial" charset="0"/>
                <a:cs typeface="+mn-cs"/>
              </a:rPr>
              <a:t> 1999;341(6);410-8</a:t>
            </a:r>
          </a:p>
        </p:txBody>
      </p:sp>
      <p:cxnSp>
        <p:nvCxnSpPr>
          <p:cNvPr id="5" name="Straight Connector 4"/>
          <p:cNvCxnSpPr>
            <a:cxnSpLocks noChangeShapeType="1"/>
          </p:cNvCxnSpPr>
          <p:nvPr/>
        </p:nvCxnSpPr>
        <p:spPr bwMode="auto">
          <a:xfrm>
            <a:off x="381000" y="1066800"/>
            <a:ext cx="8382000" cy="0"/>
          </a:xfrm>
          <a:prstGeom prst="line">
            <a:avLst/>
          </a:prstGeom>
          <a:noFill/>
          <a:ln w="19050">
            <a:solidFill>
              <a:srgbClr val="C00000"/>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xmlns="">
                <a:noFill/>
              </a14:hiddenFill>
            </a:ext>
          </a:extLst>
        </p:spPr>
      </p:cxnSp>
      <p:pic>
        <p:nvPicPr>
          <p:cNvPr id="26629" name="Picture 4"/>
          <p:cNvPicPr>
            <a:picLocks noChangeAspect="1" noChangeArrowheads="1"/>
          </p:cNvPicPr>
          <p:nvPr/>
        </p:nvPicPr>
        <p:blipFill>
          <a:blip r:embed="rId2" cstate="print"/>
          <a:srcRect/>
          <a:stretch>
            <a:fillRect/>
          </a:stretch>
        </p:blipFill>
        <p:spPr bwMode="auto">
          <a:xfrm>
            <a:off x="1492606" y="1330748"/>
            <a:ext cx="6157913" cy="491807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C:\Documents and Settings\BBYINGTO\Desktop\Lipid Final Paper\Figures 021110\Primary Outcome.T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6" y="1168475"/>
            <a:ext cx="4513263" cy="462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7827" name="Picture 3" descr="C:\Documents and Settings\BBYINGTO\Desktop\Lipid Final Paper\Figures 021110\Total Mortality.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3619" y="1295414"/>
            <a:ext cx="4391025"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7828" name="Rectangle 2"/>
          <p:cNvSpPr>
            <a:spLocks noChangeArrowheads="1"/>
          </p:cNvSpPr>
          <p:nvPr/>
        </p:nvSpPr>
        <p:spPr bwMode="auto">
          <a:xfrm>
            <a:off x="685829" y="161929"/>
            <a:ext cx="7772400" cy="98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4759" tIns="42396" rIns="84759" bIns="42396" anchor="ctr"/>
          <a:lstStyle/>
          <a:p>
            <a:pPr algn="ctr" defTabSz="850390"/>
            <a:r>
              <a:rPr lang="en-US" sz="3600" dirty="0">
                <a:solidFill>
                  <a:srgbClr val="000000"/>
                </a:solidFill>
                <a:latin typeface="Calibri" pitchFamily="34" charset="0"/>
              </a:rPr>
              <a:t>ACCORD-Lipid: MACE</a:t>
            </a:r>
          </a:p>
        </p:txBody>
      </p:sp>
    </p:spTree>
  </p:cSld>
  <p:clrMapOvr>
    <a:masterClrMapping/>
  </p:clrMapOvr>
  <p:transition spd="med" advClick="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94E391C-03C1-4A93-892B-ECB4B32FC34F}" type="slidenum">
              <a:rPr lang="en-US" smtClean="0">
                <a:solidFill>
                  <a:srgbClr val="000000"/>
                </a:solidFill>
              </a:rPr>
              <a:pPr>
                <a:defRPr/>
              </a:pPr>
              <a:t>15</a:t>
            </a:fld>
            <a:endParaRPr lang="en-US">
              <a:solidFill>
                <a:srgbClr val="000000"/>
              </a:solidFill>
            </a:endParaRPr>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56" y="1871667"/>
            <a:ext cx="9042400" cy="404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2"/>
          <p:cNvSpPr txBox="1">
            <a:spLocks noChangeArrowheads="1"/>
          </p:cNvSpPr>
          <p:nvPr/>
        </p:nvSpPr>
        <p:spPr bwMode="auto">
          <a:xfrm>
            <a:off x="496817" y="9745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3619" tIns="41821" rIns="83619" bIns="41821" anchor="ctr"/>
          <a:lstStyle>
            <a:lvl1pPr defTabSz="955675" eaLnBrk="0" hangingPunct="0">
              <a:defRPr>
                <a:solidFill>
                  <a:schemeClr val="tx1"/>
                </a:solidFill>
                <a:latin typeface="Arial" pitchFamily="34" charset="0"/>
                <a:cs typeface="Arial" pitchFamily="34" charset="0"/>
              </a:defRPr>
            </a:lvl1pPr>
            <a:lvl2pPr marL="742950" indent="-285750" defTabSz="955675" eaLnBrk="0" hangingPunct="0">
              <a:defRPr>
                <a:solidFill>
                  <a:schemeClr val="tx1"/>
                </a:solidFill>
                <a:latin typeface="Arial" pitchFamily="34" charset="0"/>
                <a:cs typeface="Arial" pitchFamily="34" charset="0"/>
              </a:defRPr>
            </a:lvl2pPr>
            <a:lvl3pPr marL="1143000" indent="-228600" defTabSz="955675" eaLnBrk="0" hangingPunct="0">
              <a:defRPr>
                <a:solidFill>
                  <a:schemeClr val="tx1"/>
                </a:solidFill>
                <a:latin typeface="Arial" pitchFamily="34" charset="0"/>
                <a:cs typeface="Arial" pitchFamily="34" charset="0"/>
              </a:defRPr>
            </a:lvl3pPr>
            <a:lvl4pPr marL="1600200" indent="-228600" defTabSz="955675" eaLnBrk="0" hangingPunct="0">
              <a:defRPr>
                <a:solidFill>
                  <a:schemeClr val="tx1"/>
                </a:solidFill>
                <a:latin typeface="Arial" pitchFamily="34" charset="0"/>
                <a:cs typeface="Arial" pitchFamily="34" charset="0"/>
              </a:defRPr>
            </a:lvl4pPr>
            <a:lvl5pPr marL="2057400" indent="-228600" defTabSz="955675" eaLnBrk="0" hangingPunct="0">
              <a:defRPr>
                <a:solidFill>
                  <a:schemeClr val="tx1"/>
                </a:solidFill>
                <a:latin typeface="Arial" pitchFamily="34" charset="0"/>
                <a:cs typeface="Arial" pitchFamily="34" charset="0"/>
              </a:defRPr>
            </a:lvl5pPr>
            <a:lvl6pPr marL="2514600" indent="-228600" defTabSz="95567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5567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5567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55675"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buFont typeface="Wingdings" pitchFamily="2" charset="2"/>
              <a:buNone/>
            </a:pPr>
            <a:r>
              <a:rPr lang="en-US" sz="3600" dirty="0">
                <a:solidFill>
                  <a:srgbClr val="000000"/>
                </a:solidFill>
                <a:latin typeface="Calibri" pitchFamily="34" charset="0"/>
              </a:rPr>
              <a:t>Possible role for fibrates</a:t>
            </a:r>
          </a:p>
        </p:txBody>
      </p:sp>
      <p:sp>
        <p:nvSpPr>
          <p:cNvPr id="5" name="TextBox 1"/>
          <p:cNvSpPr txBox="1">
            <a:spLocks noChangeArrowheads="1"/>
          </p:cNvSpPr>
          <p:nvPr/>
        </p:nvSpPr>
        <p:spPr bwMode="auto">
          <a:xfrm>
            <a:off x="6110128" y="6461131"/>
            <a:ext cx="2793868" cy="322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3619" tIns="41821" rIns="83619" bIns="41821">
            <a:spAutoFit/>
          </a:bodyPr>
          <a:lstStyle>
            <a:lvl1pPr defTabSz="955675" eaLnBrk="0" hangingPunct="0">
              <a:defRPr>
                <a:solidFill>
                  <a:schemeClr val="tx1"/>
                </a:solidFill>
                <a:latin typeface="Arial" pitchFamily="34" charset="0"/>
                <a:cs typeface="Arial" pitchFamily="34" charset="0"/>
              </a:defRPr>
            </a:lvl1pPr>
            <a:lvl2pPr marL="742950" indent="-285750" defTabSz="955675" eaLnBrk="0" hangingPunct="0">
              <a:defRPr>
                <a:solidFill>
                  <a:schemeClr val="tx1"/>
                </a:solidFill>
                <a:latin typeface="Arial" pitchFamily="34" charset="0"/>
                <a:cs typeface="Arial" pitchFamily="34" charset="0"/>
              </a:defRPr>
            </a:lvl2pPr>
            <a:lvl3pPr marL="1143000" indent="-228600" defTabSz="955675" eaLnBrk="0" hangingPunct="0">
              <a:defRPr>
                <a:solidFill>
                  <a:schemeClr val="tx1"/>
                </a:solidFill>
                <a:latin typeface="Arial" pitchFamily="34" charset="0"/>
                <a:cs typeface="Arial" pitchFamily="34" charset="0"/>
              </a:defRPr>
            </a:lvl3pPr>
            <a:lvl4pPr marL="1600200" indent="-228600" defTabSz="955675" eaLnBrk="0" hangingPunct="0">
              <a:defRPr>
                <a:solidFill>
                  <a:schemeClr val="tx1"/>
                </a:solidFill>
                <a:latin typeface="Arial" pitchFamily="34" charset="0"/>
                <a:cs typeface="Arial" pitchFamily="34" charset="0"/>
              </a:defRPr>
            </a:lvl4pPr>
            <a:lvl5pPr marL="2057400" indent="-228600" defTabSz="955675" eaLnBrk="0" hangingPunct="0">
              <a:defRPr>
                <a:solidFill>
                  <a:schemeClr val="tx1"/>
                </a:solidFill>
                <a:latin typeface="Arial" pitchFamily="34" charset="0"/>
                <a:cs typeface="Arial" pitchFamily="34" charset="0"/>
              </a:defRPr>
            </a:lvl5pPr>
            <a:lvl6pPr marL="2514600" indent="-228600" defTabSz="95567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5567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5567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55675" eaLnBrk="0" fontAlgn="base" hangingPunct="0">
              <a:spcBef>
                <a:spcPct val="0"/>
              </a:spcBef>
              <a:spcAft>
                <a:spcPct val="0"/>
              </a:spcAft>
              <a:defRPr>
                <a:solidFill>
                  <a:schemeClr val="tx1"/>
                </a:solidFill>
                <a:latin typeface="Arial" pitchFamily="34" charset="0"/>
                <a:cs typeface="Arial" pitchFamily="34" charset="0"/>
              </a:defRPr>
            </a:lvl9pPr>
          </a:lstStyle>
          <a:p>
            <a:pPr>
              <a:buFont typeface="Wingdings" pitchFamily="2" charset="2"/>
              <a:buNone/>
            </a:pPr>
            <a:r>
              <a:rPr lang="en-US" sz="1500" i="1" dirty="0">
                <a:solidFill>
                  <a:srgbClr val="000000"/>
                </a:solidFill>
                <a:latin typeface="Calibri" pitchFamily="34" charset="0"/>
              </a:rPr>
              <a:t>N Engl J Med </a:t>
            </a:r>
            <a:r>
              <a:rPr lang="en-US" sz="1500" dirty="0">
                <a:solidFill>
                  <a:srgbClr val="000000"/>
                </a:solidFill>
                <a:latin typeface="Calibri" pitchFamily="34" charset="0"/>
              </a:rPr>
              <a:t>2010; 363:692-695</a:t>
            </a:r>
          </a:p>
        </p:txBody>
      </p:sp>
      <p:sp>
        <p:nvSpPr>
          <p:cNvPr id="6" name="TextBox 5"/>
          <p:cNvSpPr txBox="1"/>
          <p:nvPr/>
        </p:nvSpPr>
        <p:spPr>
          <a:xfrm>
            <a:off x="391680" y="1469269"/>
            <a:ext cx="3627688" cy="398586"/>
          </a:xfrm>
          <a:prstGeom prst="rect">
            <a:avLst/>
          </a:prstGeom>
          <a:noFill/>
        </p:spPr>
        <p:txBody>
          <a:bodyPr wrap="none" lIns="82492" tIns="41247" rIns="82492" bIns="41247" rtlCol="0">
            <a:spAutoFit/>
          </a:bodyPr>
          <a:lstStyle/>
          <a:p>
            <a:pPr defTabSz="378390" hangingPunct="0">
              <a:lnSpc>
                <a:spcPct val="93000"/>
              </a:lnSpc>
              <a:buClr>
                <a:srgbClr val="000000"/>
              </a:buClr>
              <a:buSzPct val="100000"/>
            </a:pPr>
            <a:r>
              <a:rPr lang="en-US" sz="2200" dirty="0">
                <a:solidFill>
                  <a:srgbClr val="000000"/>
                </a:solidFill>
                <a:latin typeface="Calibri" panose="020F0502020204030204" pitchFamily="34" charset="0"/>
                <a:cs typeface="+mn-cs"/>
              </a:rPr>
              <a:t>High TG, low HDL-C subgroups</a:t>
            </a:r>
          </a:p>
        </p:txBody>
      </p:sp>
      <p:sp>
        <p:nvSpPr>
          <p:cNvPr id="7" name="TextBox 6"/>
          <p:cNvSpPr txBox="1"/>
          <p:nvPr/>
        </p:nvSpPr>
        <p:spPr>
          <a:xfrm>
            <a:off x="4702635" y="1479461"/>
            <a:ext cx="3228310" cy="395373"/>
          </a:xfrm>
          <a:prstGeom prst="rect">
            <a:avLst/>
          </a:prstGeom>
          <a:noFill/>
        </p:spPr>
        <p:txBody>
          <a:bodyPr wrap="none" lIns="82492" tIns="41247" rIns="82492" bIns="41247" rtlCol="0">
            <a:spAutoFit/>
          </a:bodyPr>
          <a:lstStyle/>
          <a:p>
            <a:pPr defTabSz="378390" hangingPunct="0">
              <a:lnSpc>
                <a:spcPct val="93000"/>
              </a:lnSpc>
              <a:buClr>
                <a:srgbClr val="000000"/>
              </a:buClr>
              <a:buSzPct val="100000"/>
            </a:pPr>
            <a:r>
              <a:rPr lang="en-US" sz="2200" dirty="0">
                <a:solidFill>
                  <a:srgbClr val="000000"/>
                </a:solidFill>
                <a:latin typeface="Calibri" panose="020F0502020204030204" pitchFamily="34" charset="0"/>
                <a:cs typeface="+mn-cs"/>
              </a:rPr>
              <a:t>Normolipidemic subgroups</a:t>
            </a:r>
          </a:p>
        </p:txBody>
      </p:sp>
    </p:spTree>
    <p:extLst>
      <p:ext uri="{BB962C8B-B14F-4D97-AF65-F5344CB8AC3E}">
        <p14:creationId xmlns:p14="http://schemas.microsoft.com/office/powerpoint/2010/main" xmlns="" val="2260885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blackWhite">
          <a:xfrm>
            <a:off x="2210184" y="2192338"/>
            <a:ext cx="4075113" cy="2955925"/>
          </a:xfrm>
          <a:prstGeom prst="rect">
            <a:avLst/>
          </a:prstGeom>
          <a:solidFill>
            <a:srgbClr val="000000">
              <a:alpha val="20000"/>
            </a:srgbClr>
          </a:solidFill>
          <a:ln w="28575">
            <a:solidFill>
              <a:schemeClr val="tx1"/>
            </a:solidFill>
            <a:miter lim="800000"/>
            <a:headEnd/>
            <a:tailEnd/>
          </a:ln>
        </p:spPr>
        <p:txBody>
          <a:bodyPr wrap="none" lIns="87805" tIns="43912" rIns="87805" bIns="43912" anchor="ctr"/>
          <a:lstStyle/>
          <a:p>
            <a:pPr defTabSz="879667">
              <a:defRPr/>
            </a:pPr>
            <a:endParaRPr lang="en-US">
              <a:solidFill>
                <a:prstClr val="black"/>
              </a:solidFill>
              <a:cs typeface="+mn-cs"/>
            </a:endParaRPr>
          </a:p>
        </p:txBody>
      </p:sp>
      <p:sp>
        <p:nvSpPr>
          <p:cNvPr id="376835" name="Rectangle 3"/>
          <p:cNvSpPr>
            <a:spLocks noGrp="1" noChangeArrowheads="1"/>
          </p:cNvSpPr>
          <p:nvPr>
            <p:ph type="title"/>
          </p:nvPr>
        </p:nvSpPr>
        <p:spPr>
          <a:xfrm>
            <a:off x="457200" y="152400"/>
            <a:ext cx="8229600" cy="1143000"/>
          </a:xfrm>
        </p:spPr>
        <p:txBody>
          <a:bodyPr/>
          <a:lstStyle/>
          <a:p>
            <a:pPr>
              <a:defRPr/>
            </a:pPr>
            <a:r>
              <a:rPr lang="en-US" sz="3300" dirty="0"/>
              <a:t>Coronary Drug Project:</a:t>
            </a:r>
            <a:br>
              <a:rPr lang="en-US" sz="3300" dirty="0"/>
            </a:br>
            <a:r>
              <a:rPr lang="en-US" sz="3300" dirty="0"/>
              <a:t>Effect of Niacin in Post-MI Patients</a:t>
            </a:r>
          </a:p>
        </p:txBody>
      </p:sp>
      <p:sp>
        <p:nvSpPr>
          <p:cNvPr id="14340" name="Text Box 4"/>
          <p:cNvSpPr txBox="1">
            <a:spLocks noChangeArrowheads="1"/>
          </p:cNvSpPr>
          <p:nvPr/>
        </p:nvSpPr>
        <p:spPr bwMode="auto">
          <a:xfrm>
            <a:off x="461963" y="6364376"/>
            <a:ext cx="8145462" cy="250662"/>
          </a:xfrm>
          <a:prstGeom prst="rect">
            <a:avLst/>
          </a:prstGeom>
          <a:noFill/>
          <a:ln w="9525">
            <a:noFill/>
            <a:miter lim="800000"/>
            <a:headEnd/>
            <a:tailEnd/>
          </a:ln>
        </p:spPr>
        <p:txBody>
          <a:bodyPr lIns="87805" tIns="43912" rIns="87805" bIns="43912" anchor="ctr">
            <a:spAutoFit/>
          </a:bodyPr>
          <a:lstStyle/>
          <a:p>
            <a:pPr defTabSz="879667" eaLnBrk="0" hangingPunct="0">
              <a:spcBef>
                <a:spcPct val="50000"/>
              </a:spcBef>
              <a:defRPr/>
            </a:pPr>
            <a:r>
              <a:rPr lang="en-US" sz="1000">
                <a:solidFill>
                  <a:srgbClr val="FFFFFF"/>
                </a:solidFill>
                <a:cs typeface="+mn-cs"/>
              </a:rPr>
              <a:t>The Coronary Drug Project Research Group. </a:t>
            </a:r>
            <a:r>
              <a:rPr lang="en-US" sz="1000" i="1">
                <a:solidFill>
                  <a:srgbClr val="FFFFFF"/>
                </a:solidFill>
                <a:cs typeface="+mn-cs"/>
              </a:rPr>
              <a:t>JAMA.</a:t>
            </a:r>
            <a:r>
              <a:rPr lang="en-US" sz="1000">
                <a:solidFill>
                  <a:srgbClr val="FFFFFF"/>
                </a:solidFill>
                <a:cs typeface="+mn-cs"/>
              </a:rPr>
              <a:t> 1975;231:360-381. </a:t>
            </a:r>
          </a:p>
        </p:txBody>
      </p:sp>
      <p:sp>
        <p:nvSpPr>
          <p:cNvPr id="14341" name="Rectangle 5"/>
          <p:cNvSpPr>
            <a:spLocks noChangeArrowheads="1"/>
          </p:cNvSpPr>
          <p:nvPr/>
        </p:nvSpPr>
        <p:spPr bwMode="auto">
          <a:xfrm>
            <a:off x="1219515" y="1339337"/>
            <a:ext cx="6124575" cy="642679"/>
          </a:xfrm>
          <a:prstGeom prst="rect">
            <a:avLst/>
          </a:prstGeom>
          <a:noFill/>
          <a:ln w="9525">
            <a:noFill/>
            <a:miter lim="800000"/>
            <a:headEnd/>
            <a:tailEnd/>
          </a:ln>
        </p:spPr>
        <p:txBody>
          <a:bodyPr lIns="87805" tIns="43912" rIns="87805" bIns="43912" anchor="ctr">
            <a:spAutoFit/>
          </a:bodyPr>
          <a:lstStyle/>
          <a:p>
            <a:pPr algn="ctr" defTabSz="879667" eaLnBrk="0" hangingPunct="0">
              <a:defRPr/>
            </a:pPr>
            <a:r>
              <a:rPr lang="en-US">
                <a:solidFill>
                  <a:prstClr val="black"/>
                </a:solidFill>
                <a:cs typeface="+mn-cs"/>
              </a:rPr>
              <a:t>Cumulative Rate of Nonfatal MI in </a:t>
            </a:r>
          </a:p>
          <a:p>
            <a:pPr algn="ctr" defTabSz="879667" eaLnBrk="0" hangingPunct="0">
              <a:defRPr/>
            </a:pPr>
            <a:r>
              <a:rPr lang="en-US">
                <a:solidFill>
                  <a:prstClr val="black"/>
                </a:solidFill>
                <a:cs typeface="+mn-cs"/>
              </a:rPr>
              <a:t>Post-MI Patients Treated With Niacin or Placebo</a:t>
            </a:r>
          </a:p>
        </p:txBody>
      </p:sp>
      <p:sp>
        <p:nvSpPr>
          <p:cNvPr id="14342" name="Rectangle 6"/>
          <p:cNvSpPr>
            <a:spLocks noChangeArrowheads="1"/>
          </p:cNvSpPr>
          <p:nvPr/>
        </p:nvSpPr>
        <p:spPr bwMode="white">
          <a:xfrm>
            <a:off x="1616075" y="2865438"/>
            <a:ext cx="273050" cy="1981200"/>
          </a:xfrm>
          <a:prstGeom prst="rect">
            <a:avLst/>
          </a:prstGeom>
          <a:noFill/>
          <a:ln w="9525">
            <a:noFill/>
            <a:miter lim="800000"/>
            <a:headEnd/>
            <a:tailEnd/>
          </a:ln>
        </p:spPr>
        <p:txBody>
          <a:bodyPr wrap="none" lIns="87805" tIns="43912" rIns="87805" bIns="43912" anchor="ctr"/>
          <a:lstStyle/>
          <a:p>
            <a:pPr algn="ctr" defTabSz="879667" eaLnBrk="0" hangingPunct="0">
              <a:defRPr/>
            </a:pPr>
            <a:endParaRPr lang="en-CA" sz="3200">
              <a:solidFill>
                <a:prstClr val="black"/>
              </a:solidFill>
              <a:cs typeface="+mn-cs"/>
            </a:endParaRPr>
          </a:p>
        </p:txBody>
      </p:sp>
      <p:sp>
        <p:nvSpPr>
          <p:cNvPr id="14343" name="Text Box 7"/>
          <p:cNvSpPr txBox="1">
            <a:spLocks noChangeArrowheads="1"/>
          </p:cNvSpPr>
          <p:nvPr/>
        </p:nvSpPr>
        <p:spPr bwMode="auto">
          <a:xfrm rot="16200000">
            <a:off x="247654" y="3511936"/>
            <a:ext cx="2695575" cy="396875"/>
          </a:xfrm>
          <a:prstGeom prst="rect">
            <a:avLst/>
          </a:prstGeom>
          <a:noFill/>
          <a:ln w="9525">
            <a:noFill/>
            <a:miter lim="800000"/>
            <a:headEnd/>
            <a:tailEnd/>
          </a:ln>
        </p:spPr>
        <p:txBody>
          <a:bodyPr wrap="none" lIns="87805" tIns="43912" rIns="87805" bIns="43912">
            <a:spAutoFit/>
          </a:bodyPr>
          <a:lstStyle/>
          <a:p>
            <a:pPr algn="r" defTabSz="879667" eaLnBrk="0" hangingPunct="0">
              <a:defRPr/>
            </a:pPr>
            <a:r>
              <a:rPr lang="en-US" sz="2000">
                <a:solidFill>
                  <a:prstClr val="black"/>
                </a:solidFill>
                <a:latin typeface="Arial Narrow" pitchFamily="34" charset="0"/>
                <a:cs typeface="+mn-cs"/>
              </a:rPr>
              <a:t>Cumulative Event Rate (%)</a:t>
            </a:r>
          </a:p>
        </p:txBody>
      </p:sp>
      <p:sp>
        <p:nvSpPr>
          <p:cNvPr id="14344" name="Text Box 8"/>
          <p:cNvSpPr txBox="1">
            <a:spLocks noChangeArrowheads="1"/>
          </p:cNvSpPr>
          <p:nvPr/>
        </p:nvSpPr>
        <p:spPr bwMode="auto">
          <a:xfrm>
            <a:off x="6504695" y="4572007"/>
            <a:ext cx="988309" cy="328717"/>
          </a:xfrm>
          <a:prstGeom prst="rect">
            <a:avLst/>
          </a:prstGeom>
          <a:noFill/>
          <a:ln w="9525">
            <a:noFill/>
            <a:miter lim="800000"/>
            <a:headEnd/>
            <a:tailEnd/>
          </a:ln>
        </p:spPr>
        <p:txBody>
          <a:bodyPr wrap="none" lIns="87805" tIns="43912" rIns="87805" bIns="43912">
            <a:spAutoFit/>
          </a:bodyPr>
          <a:lstStyle/>
          <a:p>
            <a:pPr algn="r" defTabSz="879667" eaLnBrk="0" hangingPunct="0">
              <a:defRPr/>
            </a:pPr>
            <a:r>
              <a:rPr lang="en-US" sz="1500">
                <a:solidFill>
                  <a:prstClr val="black"/>
                </a:solidFill>
                <a:latin typeface="Arial Narrow" pitchFamily="34" charset="0"/>
                <a:cs typeface="+mn-cs"/>
              </a:rPr>
              <a:t>(</a:t>
            </a:r>
            <a:r>
              <a:rPr lang="en-US" sz="1500" i="1">
                <a:solidFill>
                  <a:prstClr val="black"/>
                </a:solidFill>
                <a:latin typeface="Arial Narrow" pitchFamily="34" charset="0"/>
                <a:cs typeface="+mn-cs"/>
              </a:rPr>
              <a:t>P</a:t>
            </a:r>
            <a:r>
              <a:rPr lang="en-US" sz="1500">
                <a:solidFill>
                  <a:prstClr val="black"/>
                </a:solidFill>
                <a:latin typeface="Arial Narrow" pitchFamily="34" charset="0"/>
                <a:cs typeface="+mn-cs"/>
              </a:rPr>
              <a:t> &lt; 0.004)</a:t>
            </a:r>
          </a:p>
        </p:txBody>
      </p:sp>
      <p:sp>
        <p:nvSpPr>
          <p:cNvPr id="14345" name="AutoShape 9"/>
          <p:cNvSpPr>
            <a:spLocks noChangeArrowheads="1"/>
          </p:cNvSpPr>
          <p:nvPr/>
        </p:nvSpPr>
        <p:spPr bwMode="auto">
          <a:xfrm>
            <a:off x="6477004" y="2895600"/>
            <a:ext cx="1219200" cy="1524000"/>
          </a:xfrm>
          <a:prstGeom prst="downArrow">
            <a:avLst>
              <a:gd name="adj1" fmla="val 64324"/>
              <a:gd name="adj2" fmla="val 36458"/>
            </a:avLst>
          </a:prstGeom>
          <a:solidFill>
            <a:schemeClr val="hlink"/>
          </a:solidFill>
          <a:ln w="9525">
            <a:solidFill>
              <a:schemeClr val="hlink"/>
            </a:solidFill>
            <a:miter lim="800000"/>
            <a:headEnd/>
            <a:tailEnd/>
          </a:ln>
        </p:spPr>
        <p:txBody>
          <a:bodyPr wrap="none" lIns="87805" tIns="43912" rIns="87805" bIns="43912" anchor="ctr"/>
          <a:lstStyle/>
          <a:p>
            <a:pPr defTabSz="879667">
              <a:defRPr/>
            </a:pPr>
            <a:endParaRPr lang="en-US">
              <a:solidFill>
                <a:prstClr val="black"/>
              </a:solidFill>
              <a:cs typeface="+mn-cs"/>
            </a:endParaRPr>
          </a:p>
        </p:txBody>
      </p:sp>
      <p:sp>
        <p:nvSpPr>
          <p:cNvPr id="14346" name="Text Box 10"/>
          <p:cNvSpPr txBox="1">
            <a:spLocks noChangeArrowheads="1"/>
          </p:cNvSpPr>
          <p:nvPr/>
        </p:nvSpPr>
        <p:spPr bwMode="auto">
          <a:xfrm>
            <a:off x="6705675" y="3533775"/>
            <a:ext cx="795338" cy="457200"/>
          </a:xfrm>
          <a:prstGeom prst="rect">
            <a:avLst/>
          </a:prstGeom>
          <a:noFill/>
          <a:ln w="9525">
            <a:noFill/>
            <a:miter lim="800000"/>
            <a:headEnd/>
            <a:tailEnd/>
          </a:ln>
        </p:spPr>
        <p:txBody>
          <a:bodyPr wrap="none" lIns="87805" tIns="43912" rIns="87805" bIns="43912">
            <a:spAutoFit/>
          </a:bodyPr>
          <a:lstStyle/>
          <a:p>
            <a:pPr defTabSz="879667" eaLnBrk="0" hangingPunct="0">
              <a:defRPr/>
            </a:pPr>
            <a:r>
              <a:rPr lang="en-US" sz="2400">
                <a:solidFill>
                  <a:prstClr val="white"/>
                </a:solidFill>
                <a:cs typeface="+mn-cs"/>
              </a:rPr>
              <a:t>27%</a:t>
            </a:r>
          </a:p>
        </p:txBody>
      </p:sp>
      <p:sp>
        <p:nvSpPr>
          <p:cNvPr id="14347" name="Text Box 11"/>
          <p:cNvSpPr txBox="1">
            <a:spLocks noChangeArrowheads="1"/>
          </p:cNvSpPr>
          <p:nvPr/>
        </p:nvSpPr>
        <p:spPr bwMode="auto">
          <a:xfrm>
            <a:off x="6419439" y="2362418"/>
            <a:ext cx="1318664" cy="559580"/>
          </a:xfrm>
          <a:prstGeom prst="rect">
            <a:avLst/>
          </a:prstGeom>
          <a:noFill/>
          <a:ln w="9525">
            <a:noFill/>
            <a:miter lim="800000"/>
            <a:headEnd/>
            <a:tailEnd/>
          </a:ln>
        </p:spPr>
        <p:txBody>
          <a:bodyPr wrap="none" lIns="87805" tIns="43912" rIns="87805" bIns="43912">
            <a:spAutoFit/>
          </a:bodyPr>
          <a:lstStyle/>
          <a:p>
            <a:pPr algn="ctr" defTabSz="879667" eaLnBrk="0" hangingPunct="0">
              <a:lnSpc>
                <a:spcPct val="85000"/>
              </a:lnSpc>
              <a:defRPr/>
            </a:pPr>
            <a:r>
              <a:rPr lang="en-US">
                <a:solidFill>
                  <a:prstClr val="black"/>
                </a:solidFill>
                <a:cs typeface="+mn-cs"/>
              </a:rPr>
              <a:t>Recurrent </a:t>
            </a:r>
            <a:br>
              <a:rPr lang="en-US">
                <a:solidFill>
                  <a:prstClr val="black"/>
                </a:solidFill>
                <a:cs typeface="+mn-cs"/>
              </a:rPr>
            </a:br>
            <a:r>
              <a:rPr lang="en-US">
                <a:solidFill>
                  <a:prstClr val="black"/>
                </a:solidFill>
                <a:cs typeface="+mn-cs"/>
              </a:rPr>
              <a:t>nonfatal MI</a:t>
            </a:r>
          </a:p>
        </p:txBody>
      </p:sp>
      <p:sp>
        <p:nvSpPr>
          <p:cNvPr id="14348" name="Text Box 12"/>
          <p:cNvSpPr txBox="1">
            <a:spLocks noChangeArrowheads="1"/>
          </p:cNvSpPr>
          <p:nvPr/>
        </p:nvSpPr>
        <p:spPr bwMode="auto">
          <a:xfrm>
            <a:off x="1981200" y="5130920"/>
            <a:ext cx="4648200" cy="365681"/>
          </a:xfrm>
          <a:prstGeom prst="rect">
            <a:avLst/>
          </a:prstGeom>
          <a:noFill/>
          <a:ln w="9525">
            <a:noFill/>
            <a:miter lim="800000"/>
            <a:headEnd/>
            <a:tailEnd/>
          </a:ln>
        </p:spPr>
        <p:txBody>
          <a:bodyPr lIns="87805" tIns="43912" rIns="87805" bIns="43912">
            <a:spAutoFit/>
          </a:bodyPr>
          <a:lstStyle/>
          <a:p>
            <a:pPr defTabSz="879667" eaLnBrk="0" hangingPunct="0">
              <a:tabLst>
                <a:tab pos="879586" algn="ctr"/>
                <a:tab pos="1702677" algn="ctr"/>
                <a:tab pos="2470774" algn="ctr"/>
                <a:tab pos="3295386" algn="ctr"/>
                <a:tab pos="4063485" algn="ctr"/>
              </a:tabLst>
              <a:defRPr/>
            </a:pPr>
            <a:r>
              <a:rPr lang="en-US">
                <a:solidFill>
                  <a:prstClr val="black"/>
                </a:solidFill>
                <a:cs typeface="+mn-cs"/>
              </a:rPr>
              <a:t>0	12	34	36	48	60</a:t>
            </a:r>
          </a:p>
        </p:txBody>
      </p:sp>
      <p:sp>
        <p:nvSpPr>
          <p:cNvPr id="14349" name="Text Box 13"/>
          <p:cNvSpPr txBox="1">
            <a:spLocks noChangeArrowheads="1"/>
          </p:cNvSpPr>
          <p:nvPr/>
        </p:nvSpPr>
        <p:spPr bwMode="auto">
          <a:xfrm>
            <a:off x="1785664" y="1474997"/>
            <a:ext cx="433805" cy="2997170"/>
          </a:xfrm>
          <a:prstGeom prst="rect">
            <a:avLst/>
          </a:prstGeom>
          <a:noFill/>
          <a:ln w="9525">
            <a:noFill/>
            <a:miter lim="800000"/>
            <a:headEnd/>
            <a:tailEnd/>
          </a:ln>
        </p:spPr>
        <p:txBody>
          <a:bodyPr wrap="none" lIns="87805" tIns="43912" rIns="87805" bIns="43912">
            <a:spAutoFit/>
          </a:bodyPr>
          <a:lstStyle/>
          <a:p>
            <a:pPr algn="r" defTabSz="879667" eaLnBrk="0" hangingPunct="0">
              <a:lnSpc>
                <a:spcPct val="350000"/>
              </a:lnSpc>
              <a:defRPr/>
            </a:pPr>
            <a:r>
              <a:rPr lang="en-US">
                <a:solidFill>
                  <a:prstClr val="black"/>
                </a:solidFill>
                <a:cs typeface="+mn-cs"/>
              </a:rPr>
              <a:t>15</a:t>
            </a:r>
          </a:p>
          <a:p>
            <a:pPr algn="r" defTabSz="879667" eaLnBrk="0" hangingPunct="0">
              <a:lnSpc>
                <a:spcPct val="350000"/>
              </a:lnSpc>
              <a:defRPr/>
            </a:pPr>
            <a:r>
              <a:rPr lang="en-US">
                <a:solidFill>
                  <a:prstClr val="black"/>
                </a:solidFill>
                <a:cs typeface="+mn-cs"/>
              </a:rPr>
              <a:t>10</a:t>
            </a:r>
          </a:p>
          <a:p>
            <a:pPr algn="r" defTabSz="879667" eaLnBrk="0" hangingPunct="0">
              <a:lnSpc>
                <a:spcPct val="350000"/>
              </a:lnSpc>
              <a:defRPr/>
            </a:pPr>
            <a:r>
              <a:rPr lang="en-US">
                <a:solidFill>
                  <a:prstClr val="black"/>
                </a:solidFill>
                <a:cs typeface="+mn-cs"/>
              </a:rPr>
              <a:t>5</a:t>
            </a:r>
          </a:p>
        </p:txBody>
      </p:sp>
      <p:sp>
        <p:nvSpPr>
          <p:cNvPr id="14350" name="Freeform 14"/>
          <p:cNvSpPr>
            <a:spLocks/>
          </p:cNvSpPr>
          <p:nvPr/>
        </p:nvSpPr>
        <p:spPr bwMode="auto">
          <a:xfrm>
            <a:off x="2210184" y="2641673"/>
            <a:ext cx="4075113" cy="2387600"/>
          </a:xfrm>
          <a:custGeom>
            <a:avLst/>
            <a:gdLst>
              <a:gd name="T0" fmla="*/ 0 w 2567"/>
              <a:gd name="T1" fmla="*/ 2147483647 h 1504"/>
              <a:gd name="T2" fmla="*/ 1146671989 w 2567"/>
              <a:gd name="T3" fmla="*/ 2147483647 h 1504"/>
              <a:gd name="T4" fmla="*/ 1469251906 w 2567"/>
              <a:gd name="T5" fmla="*/ 2147483647 h 1504"/>
              <a:gd name="T6" fmla="*/ 2137092743 w 2567"/>
              <a:gd name="T7" fmla="*/ 2147483647 h 1504"/>
              <a:gd name="T8" fmla="*/ 2147483647 w 2567"/>
              <a:gd name="T9" fmla="*/ 2147483647 h 1504"/>
              <a:gd name="T10" fmla="*/ 2147483647 w 2567"/>
              <a:gd name="T11" fmla="*/ 1728827420 h 1504"/>
              <a:gd name="T12" fmla="*/ 2147483647 w 2567"/>
              <a:gd name="T13" fmla="*/ 1428929320 h 1504"/>
              <a:gd name="T14" fmla="*/ 2147483647 w 2567"/>
              <a:gd name="T15" fmla="*/ 1290319978 h 1504"/>
              <a:gd name="T16" fmla="*/ 2147483647 w 2567"/>
              <a:gd name="T17" fmla="*/ 967740083 h 1504"/>
              <a:gd name="T18" fmla="*/ 2147483647 w 2567"/>
              <a:gd name="T19" fmla="*/ 899696680 h 1504"/>
              <a:gd name="T20" fmla="*/ 2147483647 w 2567"/>
              <a:gd name="T21" fmla="*/ 551913444 h 1504"/>
              <a:gd name="T22" fmla="*/ 2147483647 w 2567"/>
              <a:gd name="T23" fmla="*/ 367942792 h 1504"/>
              <a:gd name="T24" fmla="*/ 2147483647 w 2567"/>
              <a:gd name="T25" fmla="*/ 206652795 h 1504"/>
              <a:gd name="T26" fmla="*/ 2147483647 w 2567"/>
              <a:gd name="T27" fmla="*/ 0 h 1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67"/>
              <a:gd name="T43" fmla="*/ 0 h 1504"/>
              <a:gd name="T44" fmla="*/ 2567 w 2567"/>
              <a:gd name="T45" fmla="*/ 1504 h 1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67" h="1504">
                <a:moveTo>
                  <a:pt x="0" y="1504"/>
                </a:moveTo>
                <a:lnTo>
                  <a:pt x="455" y="1234"/>
                </a:lnTo>
                <a:lnTo>
                  <a:pt x="583" y="1179"/>
                </a:lnTo>
                <a:lnTo>
                  <a:pt x="848" y="997"/>
                </a:lnTo>
                <a:lnTo>
                  <a:pt x="1058" y="887"/>
                </a:lnTo>
                <a:lnTo>
                  <a:pt x="1333" y="686"/>
                </a:lnTo>
                <a:lnTo>
                  <a:pt x="1506" y="567"/>
                </a:lnTo>
                <a:lnTo>
                  <a:pt x="1653" y="512"/>
                </a:lnTo>
                <a:lnTo>
                  <a:pt x="1799" y="384"/>
                </a:lnTo>
                <a:lnTo>
                  <a:pt x="1899" y="357"/>
                </a:lnTo>
                <a:lnTo>
                  <a:pt x="2110" y="219"/>
                </a:lnTo>
                <a:lnTo>
                  <a:pt x="2238" y="146"/>
                </a:lnTo>
                <a:lnTo>
                  <a:pt x="2430" y="82"/>
                </a:lnTo>
                <a:lnTo>
                  <a:pt x="2567" y="0"/>
                </a:lnTo>
              </a:path>
            </a:pathLst>
          </a:custGeom>
          <a:noFill/>
          <a:ln w="76200">
            <a:solidFill>
              <a:schemeClr val="accent1"/>
            </a:solidFill>
            <a:round/>
            <a:headEnd/>
            <a:tailEnd/>
          </a:ln>
        </p:spPr>
        <p:txBody>
          <a:bodyPr wrap="none" lIns="87805" tIns="43912" rIns="87805" bIns="43912" anchor="ctr"/>
          <a:lstStyle/>
          <a:p>
            <a:pPr defTabSz="879667">
              <a:defRPr/>
            </a:pPr>
            <a:endParaRPr lang="en-US">
              <a:solidFill>
                <a:prstClr val="black"/>
              </a:solidFill>
              <a:cs typeface="+mn-cs"/>
            </a:endParaRPr>
          </a:p>
        </p:txBody>
      </p:sp>
      <p:sp>
        <p:nvSpPr>
          <p:cNvPr id="14351" name="Freeform 15"/>
          <p:cNvSpPr>
            <a:spLocks/>
          </p:cNvSpPr>
          <p:nvPr/>
        </p:nvSpPr>
        <p:spPr bwMode="auto">
          <a:xfrm>
            <a:off x="2220913" y="3425825"/>
            <a:ext cx="4049712" cy="1727200"/>
          </a:xfrm>
          <a:custGeom>
            <a:avLst/>
            <a:gdLst>
              <a:gd name="T0" fmla="*/ 0 w 2551"/>
              <a:gd name="T1" fmla="*/ 2147483647 h 1088"/>
              <a:gd name="T2" fmla="*/ 829130391 w 2551"/>
              <a:gd name="T3" fmla="*/ 2147483647 h 1088"/>
              <a:gd name="T4" fmla="*/ 1197073216 w 2551"/>
              <a:gd name="T5" fmla="*/ 2147483647 h 1088"/>
              <a:gd name="T6" fmla="*/ 1542335241 w 2551"/>
              <a:gd name="T7" fmla="*/ 1887596184 h 1088"/>
              <a:gd name="T8" fmla="*/ 2147483647 w 2551"/>
              <a:gd name="T9" fmla="*/ 1590217483 h 1088"/>
              <a:gd name="T10" fmla="*/ 2147483647 w 2551"/>
              <a:gd name="T11" fmla="*/ 1242436077 h 1088"/>
              <a:gd name="T12" fmla="*/ 2147483647 w 2551"/>
              <a:gd name="T13" fmla="*/ 1058465547 h 1088"/>
              <a:gd name="T14" fmla="*/ 2147483647 w 2551"/>
              <a:gd name="T15" fmla="*/ 874493429 h 1088"/>
              <a:gd name="T16" fmla="*/ 2147483647 w 2551"/>
              <a:gd name="T17" fmla="*/ 551913376 h 1088"/>
              <a:gd name="T18" fmla="*/ 2147483647 w 2551"/>
              <a:gd name="T19" fmla="*/ 390623349 h 1088"/>
              <a:gd name="T20" fmla="*/ 2147483647 w 2551"/>
              <a:gd name="T21" fmla="*/ 299897765 h 1088"/>
              <a:gd name="T22" fmla="*/ 2147483647 w 2551"/>
              <a:gd name="T23" fmla="*/ 299897765 h 1088"/>
              <a:gd name="T24" fmla="*/ 2147483647 w 2551"/>
              <a:gd name="T25" fmla="*/ 113406236 h 1088"/>
              <a:gd name="T26" fmla="*/ 2147483647 w 2551"/>
              <a:gd name="T27" fmla="*/ 113406236 h 1088"/>
              <a:gd name="T28" fmla="*/ 2147483647 w 2551"/>
              <a:gd name="T29" fmla="*/ 0 h 10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51"/>
              <a:gd name="T46" fmla="*/ 0 h 1088"/>
              <a:gd name="T47" fmla="*/ 2551 w 2551"/>
              <a:gd name="T48" fmla="*/ 1088 h 108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51" h="1088">
                <a:moveTo>
                  <a:pt x="0" y="1088"/>
                </a:moveTo>
                <a:lnTo>
                  <a:pt x="329" y="887"/>
                </a:lnTo>
                <a:lnTo>
                  <a:pt x="475" y="877"/>
                </a:lnTo>
                <a:lnTo>
                  <a:pt x="612" y="749"/>
                </a:lnTo>
                <a:lnTo>
                  <a:pt x="923" y="631"/>
                </a:lnTo>
                <a:lnTo>
                  <a:pt x="1079" y="493"/>
                </a:lnTo>
                <a:lnTo>
                  <a:pt x="1362" y="420"/>
                </a:lnTo>
                <a:lnTo>
                  <a:pt x="1545" y="347"/>
                </a:lnTo>
                <a:lnTo>
                  <a:pt x="1691" y="219"/>
                </a:lnTo>
                <a:lnTo>
                  <a:pt x="1847" y="155"/>
                </a:lnTo>
                <a:lnTo>
                  <a:pt x="2075" y="119"/>
                </a:lnTo>
                <a:lnTo>
                  <a:pt x="2130" y="119"/>
                </a:lnTo>
                <a:lnTo>
                  <a:pt x="2258" y="45"/>
                </a:lnTo>
                <a:lnTo>
                  <a:pt x="2368" y="45"/>
                </a:lnTo>
                <a:lnTo>
                  <a:pt x="2551" y="0"/>
                </a:lnTo>
              </a:path>
            </a:pathLst>
          </a:custGeom>
          <a:noFill/>
          <a:ln w="76200">
            <a:solidFill>
              <a:schemeClr val="tx2"/>
            </a:solidFill>
            <a:round/>
            <a:headEnd/>
            <a:tailEnd/>
          </a:ln>
        </p:spPr>
        <p:txBody>
          <a:bodyPr wrap="none" lIns="87805" tIns="43912" rIns="87805" bIns="43912" anchor="ctr"/>
          <a:lstStyle/>
          <a:p>
            <a:pPr defTabSz="879667">
              <a:defRPr/>
            </a:pPr>
            <a:endParaRPr lang="en-US">
              <a:solidFill>
                <a:prstClr val="black"/>
              </a:solidFill>
              <a:cs typeface="+mn-cs"/>
            </a:endParaRPr>
          </a:p>
        </p:txBody>
      </p:sp>
      <p:sp>
        <p:nvSpPr>
          <p:cNvPr id="14352" name="Text Box 16"/>
          <p:cNvSpPr txBox="1">
            <a:spLocks noChangeArrowheads="1"/>
          </p:cNvSpPr>
          <p:nvPr/>
        </p:nvSpPr>
        <p:spPr bwMode="auto">
          <a:xfrm>
            <a:off x="3429011" y="2362584"/>
            <a:ext cx="1103313" cy="396875"/>
          </a:xfrm>
          <a:prstGeom prst="rect">
            <a:avLst/>
          </a:prstGeom>
          <a:noFill/>
          <a:ln w="9525">
            <a:noFill/>
            <a:miter lim="800000"/>
            <a:headEnd/>
            <a:tailEnd/>
          </a:ln>
        </p:spPr>
        <p:txBody>
          <a:bodyPr wrap="none" lIns="87805" tIns="43912" rIns="87805" bIns="43912">
            <a:spAutoFit/>
          </a:bodyPr>
          <a:lstStyle/>
          <a:p>
            <a:pPr defTabSz="879667" eaLnBrk="0" hangingPunct="0">
              <a:defRPr/>
            </a:pPr>
            <a:r>
              <a:rPr lang="en-US" sz="2000">
                <a:solidFill>
                  <a:prstClr val="black"/>
                </a:solidFill>
                <a:cs typeface="+mn-cs"/>
              </a:rPr>
              <a:t>Placebo</a:t>
            </a:r>
          </a:p>
        </p:txBody>
      </p:sp>
      <p:sp>
        <p:nvSpPr>
          <p:cNvPr id="14353" name="Text Box 17"/>
          <p:cNvSpPr txBox="1">
            <a:spLocks noChangeArrowheads="1"/>
          </p:cNvSpPr>
          <p:nvPr/>
        </p:nvSpPr>
        <p:spPr bwMode="auto">
          <a:xfrm>
            <a:off x="3429386" y="2667386"/>
            <a:ext cx="892175" cy="396875"/>
          </a:xfrm>
          <a:prstGeom prst="rect">
            <a:avLst/>
          </a:prstGeom>
          <a:noFill/>
          <a:ln w="9525">
            <a:noFill/>
            <a:miter lim="800000"/>
            <a:headEnd/>
            <a:tailEnd/>
          </a:ln>
        </p:spPr>
        <p:txBody>
          <a:bodyPr wrap="none" lIns="87805" tIns="43912" rIns="87805" bIns="43912">
            <a:spAutoFit/>
          </a:bodyPr>
          <a:lstStyle/>
          <a:p>
            <a:pPr defTabSz="879667" eaLnBrk="0" hangingPunct="0">
              <a:defRPr/>
            </a:pPr>
            <a:r>
              <a:rPr lang="en-US" sz="2000">
                <a:solidFill>
                  <a:prstClr val="black"/>
                </a:solidFill>
                <a:cs typeface="+mn-cs"/>
              </a:rPr>
              <a:t>Niacin</a:t>
            </a:r>
          </a:p>
        </p:txBody>
      </p:sp>
      <p:sp>
        <p:nvSpPr>
          <p:cNvPr id="14354" name="Line 18"/>
          <p:cNvSpPr>
            <a:spLocks noChangeShapeType="1"/>
          </p:cNvSpPr>
          <p:nvPr/>
        </p:nvSpPr>
        <p:spPr bwMode="auto">
          <a:xfrm>
            <a:off x="2971800" y="2895600"/>
            <a:ext cx="381000" cy="0"/>
          </a:xfrm>
          <a:prstGeom prst="line">
            <a:avLst/>
          </a:prstGeom>
          <a:noFill/>
          <a:ln w="76200">
            <a:solidFill>
              <a:schemeClr val="tx2"/>
            </a:solidFill>
            <a:round/>
            <a:headEnd/>
            <a:tailEnd/>
          </a:ln>
        </p:spPr>
        <p:txBody>
          <a:bodyPr wrap="none" lIns="87805" tIns="43912" rIns="87805" bIns="43912" anchor="ctr"/>
          <a:lstStyle/>
          <a:p>
            <a:pPr defTabSz="879667">
              <a:defRPr/>
            </a:pPr>
            <a:endParaRPr lang="en-US">
              <a:solidFill>
                <a:prstClr val="black"/>
              </a:solidFill>
              <a:cs typeface="+mn-cs"/>
            </a:endParaRPr>
          </a:p>
        </p:txBody>
      </p:sp>
      <p:sp>
        <p:nvSpPr>
          <p:cNvPr id="14355" name="Line 19"/>
          <p:cNvSpPr>
            <a:spLocks noChangeShapeType="1"/>
          </p:cNvSpPr>
          <p:nvPr/>
        </p:nvSpPr>
        <p:spPr bwMode="auto">
          <a:xfrm>
            <a:off x="2971800" y="2590800"/>
            <a:ext cx="381000" cy="0"/>
          </a:xfrm>
          <a:prstGeom prst="line">
            <a:avLst/>
          </a:prstGeom>
          <a:noFill/>
          <a:ln w="76200">
            <a:solidFill>
              <a:schemeClr val="accent1"/>
            </a:solidFill>
            <a:round/>
            <a:headEnd/>
            <a:tailEnd/>
          </a:ln>
        </p:spPr>
        <p:txBody>
          <a:bodyPr wrap="none" lIns="87805" tIns="43912" rIns="87805" bIns="43912" anchor="ctr"/>
          <a:lstStyle/>
          <a:p>
            <a:pPr defTabSz="879667">
              <a:defRPr/>
            </a:pPr>
            <a:endParaRPr lang="en-US">
              <a:solidFill>
                <a:prstClr val="black"/>
              </a:solidFill>
              <a:cs typeface="+mn-cs"/>
            </a:endParaRPr>
          </a:p>
        </p:txBody>
      </p:sp>
      <p:sp>
        <p:nvSpPr>
          <p:cNvPr id="14356" name="Text Box 20"/>
          <p:cNvSpPr txBox="1">
            <a:spLocks noChangeArrowheads="1"/>
          </p:cNvSpPr>
          <p:nvPr/>
        </p:nvSpPr>
        <p:spPr bwMode="auto">
          <a:xfrm>
            <a:off x="1508196" y="5959549"/>
            <a:ext cx="184150" cy="579438"/>
          </a:xfrm>
          <a:prstGeom prst="rect">
            <a:avLst/>
          </a:prstGeom>
          <a:noFill/>
          <a:ln w="9525">
            <a:noFill/>
            <a:miter lim="800000"/>
            <a:headEnd/>
            <a:tailEnd/>
          </a:ln>
        </p:spPr>
        <p:txBody>
          <a:bodyPr wrap="none" lIns="87805" tIns="43912" rIns="87805" bIns="43912">
            <a:spAutoFit/>
          </a:bodyPr>
          <a:lstStyle/>
          <a:p>
            <a:pPr defTabSz="879667" eaLnBrk="0" hangingPunct="0">
              <a:defRPr/>
            </a:pPr>
            <a:endParaRPr lang="en-CA" sz="3200">
              <a:solidFill>
                <a:prstClr val="black"/>
              </a:solidFill>
              <a:cs typeface="+mn-cs"/>
            </a:endParaRPr>
          </a:p>
        </p:txBody>
      </p:sp>
      <p:sp>
        <p:nvSpPr>
          <p:cNvPr id="14357" name="Text Box 21"/>
          <p:cNvSpPr txBox="1">
            <a:spLocks noChangeArrowheads="1"/>
          </p:cNvSpPr>
          <p:nvPr/>
        </p:nvSpPr>
        <p:spPr bwMode="auto">
          <a:xfrm>
            <a:off x="1524046" y="5791201"/>
            <a:ext cx="6306626" cy="467066"/>
          </a:xfrm>
          <a:prstGeom prst="rect">
            <a:avLst/>
          </a:prstGeom>
          <a:noFill/>
          <a:ln w="9525">
            <a:noFill/>
            <a:miter lim="800000"/>
            <a:headEnd/>
            <a:tailEnd/>
          </a:ln>
        </p:spPr>
        <p:txBody>
          <a:bodyPr wrap="none" lIns="87805" tIns="43912" rIns="87805" bIns="43912">
            <a:spAutoFit/>
          </a:bodyPr>
          <a:lstStyle/>
          <a:p>
            <a:pPr defTabSz="879667" eaLnBrk="0" hangingPunct="0">
              <a:defRPr/>
            </a:pPr>
            <a:r>
              <a:rPr lang="en-US" sz="1200">
                <a:solidFill>
                  <a:prstClr val="black"/>
                </a:solidFill>
                <a:cs typeface="+mn-cs"/>
              </a:rPr>
              <a:t>Patients receiving niacin (n=1119) vs patients receiving placebo (n=2789). Total mortality</a:t>
            </a:r>
            <a:br>
              <a:rPr lang="en-US" sz="1200">
                <a:solidFill>
                  <a:prstClr val="black"/>
                </a:solidFill>
                <a:cs typeface="+mn-cs"/>
              </a:rPr>
            </a:br>
            <a:r>
              <a:rPr lang="en-US" sz="1200">
                <a:solidFill>
                  <a:prstClr val="black"/>
                </a:solidFill>
                <a:cs typeface="+mn-cs"/>
              </a:rPr>
              <a:t>was similar between the 2 groups at 5 years.</a:t>
            </a:r>
          </a:p>
        </p:txBody>
      </p:sp>
      <p:sp>
        <p:nvSpPr>
          <p:cNvPr id="14358" name="Text Box 22"/>
          <p:cNvSpPr txBox="1">
            <a:spLocks noChangeArrowheads="1"/>
          </p:cNvSpPr>
          <p:nvPr/>
        </p:nvSpPr>
        <p:spPr bwMode="auto">
          <a:xfrm>
            <a:off x="3200553" y="5434131"/>
            <a:ext cx="2254817" cy="365681"/>
          </a:xfrm>
          <a:prstGeom prst="rect">
            <a:avLst/>
          </a:prstGeom>
          <a:noFill/>
          <a:ln w="9525">
            <a:noFill/>
            <a:miter lim="800000"/>
            <a:headEnd/>
            <a:tailEnd/>
          </a:ln>
        </p:spPr>
        <p:txBody>
          <a:bodyPr wrap="none" lIns="87805" tIns="43912" rIns="87805" bIns="43912">
            <a:spAutoFit/>
          </a:bodyPr>
          <a:lstStyle/>
          <a:p>
            <a:pPr defTabSz="879667" eaLnBrk="0" hangingPunct="0">
              <a:defRPr/>
            </a:pPr>
            <a:r>
              <a:rPr lang="en-US">
                <a:solidFill>
                  <a:prstClr val="black"/>
                </a:solidFill>
                <a:cs typeface="+mn-cs"/>
              </a:rPr>
              <a:t>Months of Follow-up</a:t>
            </a:r>
          </a:p>
        </p:txBody>
      </p:sp>
      <p:grpSp>
        <p:nvGrpSpPr>
          <p:cNvPr id="72727" name="Group 23"/>
          <p:cNvGrpSpPr>
            <a:grpSpLocks/>
          </p:cNvGrpSpPr>
          <p:nvPr/>
        </p:nvGrpSpPr>
        <p:grpSpPr bwMode="auto">
          <a:xfrm>
            <a:off x="2500628" y="5072063"/>
            <a:ext cx="3521075" cy="74612"/>
            <a:chOff x="1575" y="3168"/>
            <a:chExt cx="2218" cy="96"/>
          </a:xfrm>
        </p:grpSpPr>
        <p:grpSp>
          <p:nvGrpSpPr>
            <p:cNvPr id="72730" name="Group 24"/>
            <p:cNvGrpSpPr>
              <a:grpSpLocks/>
            </p:cNvGrpSpPr>
            <p:nvPr/>
          </p:nvGrpSpPr>
          <p:grpSpPr bwMode="auto">
            <a:xfrm>
              <a:off x="1575" y="3168"/>
              <a:ext cx="507" cy="96"/>
              <a:chOff x="0" y="3072"/>
              <a:chExt cx="432" cy="336"/>
            </a:xfrm>
          </p:grpSpPr>
          <p:sp>
            <p:nvSpPr>
              <p:cNvPr id="14375" name="Line 25"/>
              <p:cNvSpPr>
                <a:spLocks noChangeShapeType="1"/>
              </p:cNvSpPr>
              <p:nvPr/>
            </p:nvSpPr>
            <p:spPr bwMode="auto">
              <a:xfrm>
                <a:off x="0" y="3072"/>
                <a:ext cx="0" cy="336"/>
              </a:xfrm>
              <a:prstGeom prst="line">
                <a:avLst/>
              </a:prstGeom>
              <a:noFill/>
              <a:ln w="9525">
                <a:solidFill>
                  <a:schemeClr val="tx1"/>
                </a:solidFill>
                <a:round/>
                <a:headEnd/>
                <a:tailEnd/>
              </a:ln>
            </p:spPr>
            <p:txBody>
              <a:bodyPr wrap="none" anchor="ctr"/>
              <a:lstStyle/>
              <a:p>
                <a:pPr defTabSz="879667">
                  <a:defRPr/>
                </a:pPr>
                <a:endParaRPr lang="en-US">
                  <a:solidFill>
                    <a:prstClr val="black"/>
                  </a:solidFill>
                  <a:cs typeface="+mn-cs"/>
                </a:endParaRPr>
              </a:p>
            </p:txBody>
          </p:sp>
          <p:sp>
            <p:nvSpPr>
              <p:cNvPr id="14376" name="Line 26"/>
              <p:cNvSpPr>
                <a:spLocks noChangeShapeType="1"/>
              </p:cNvSpPr>
              <p:nvPr/>
            </p:nvSpPr>
            <p:spPr bwMode="auto">
              <a:xfrm>
                <a:off x="144" y="3072"/>
                <a:ext cx="0" cy="336"/>
              </a:xfrm>
              <a:prstGeom prst="line">
                <a:avLst/>
              </a:prstGeom>
              <a:noFill/>
              <a:ln w="9525">
                <a:solidFill>
                  <a:schemeClr val="tx1"/>
                </a:solidFill>
                <a:round/>
                <a:headEnd/>
                <a:tailEnd/>
              </a:ln>
            </p:spPr>
            <p:txBody>
              <a:bodyPr wrap="none" anchor="ctr"/>
              <a:lstStyle/>
              <a:p>
                <a:pPr defTabSz="879667">
                  <a:defRPr/>
                </a:pPr>
                <a:endParaRPr lang="en-US">
                  <a:solidFill>
                    <a:prstClr val="black"/>
                  </a:solidFill>
                  <a:cs typeface="+mn-cs"/>
                </a:endParaRPr>
              </a:p>
            </p:txBody>
          </p:sp>
          <p:sp>
            <p:nvSpPr>
              <p:cNvPr id="14377" name="Line 27"/>
              <p:cNvSpPr>
                <a:spLocks noChangeShapeType="1"/>
              </p:cNvSpPr>
              <p:nvPr/>
            </p:nvSpPr>
            <p:spPr bwMode="auto">
              <a:xfrm>
                <a:off x="288" y="3072"/>
                <a:ext cx="0" cy="336"/>
              </a:xfrm>
              <a:prstGeom prst="line">
                <a:avLst/>
              </a:prstGeom>
              <a:noFill/>
              <a:ln w="9525">
                <a:solidFill>
                  <a:schemeClr val="tx1"/>
                </a:solidFill>
                <a:round/>
                <a:headEnd/>
                <a:tailEnd/>
              </a:ln>
            </p:spPr>
            <p:txBody>
              <a:bodyPr wrap="none" anchor="ctr"/>
              <a:lstStyle/>
              <a:p>
                <a:pPr defTabSz="879667">
                  <a:defRPr/>
                </a:pPr>
                <a:endParaRPr lang="en-US">
                  <a:solidFill>
                    <a:prstClr val="black"/>
                  </a:solidFill>
                  <a:cs typeface="+mn-cs"/>
                </a:endParaRPr>
              </a:p>
            </p:txBody>
          </p:sp>
          <p:sp>
            <p:nvSpPr>
              <p:cNvPr id="14378" name="Line 28"/>
              <p:cNvSpPr>
                <a:spLocks noChangeShapeType="1"/>
              </p:cNvSpPr>
              <p:nvPr/>
            </p:nvSpPr>
            <p:spPr bwMode="auto">
              <a:xfrm>
                <a:off x="432" y="3072"/>
                <a:ext cx="0" cy="336"/>
              </a:xfrm>
              <a:prstGeom prst="line">
                <a:avLst/>
              </a:prstGeom>
              <a:noFill/>
              <a:ln w="9525">
                <a:solidFill>
                  <a:schemeClr val="tx1"/>
                </a:solidFill>
                <a:round/>
                <a:headEnd/>
                <a:tailEnd/>
              </a:ln>
            </p:spPr>
            <p:txBody>
              <a:bodyPr wrap="none" anchor="ctr"/>
              <a:lstStyle/>
              <a:p>
                <a:pPr defTabSz="879667">
                  <a:defRPr/>
                </a:pPr>
                <a:endParaRPr lang="en-US">
                  <a:solidFill>
                    <a:prstClr val="black"/>
                  </a:solidFill>
                  <a:cs typeface="+mn-cs"/>
                </a:endParaRPr>
              </a:p>
            </p:txBody>
          </p:sp>
        </p:grpSp>
        <p:grpSp>
          <p:nvGrpSpPr>
            <p:cNvPr id="72731" name="Group 29"/>
            <p:cNvGrpSpPr>
              <a:grpSpLocks/>
            </p:cNvGrpSpPr>
            <p:nvPr/>
          </p:nvGrpSpPr>
          <p:grpSpPr bwMode="auto">
            <a:xfrm>
              <a:off x="2243" y="3168"/>
              <a:ext cx="507" cy="96"/>
              <a:chOff x="0" y="3072"/>
              <a:chExt cx="432" cy="336"/>
            </a:xfrm>
          </p:grpSpPr>
          <p:sp>
            <p:nvSpPr>
              <p:cNvPr id="14371" name="Line 30"/>
              <p:cNvSpPr>
                <a:spLocks noChangeShapeType="1"/>
              </p:cNvSpPr>
              <p:nvPr/>
            </p:nvSpPr>
            <p:spPr bwMode="auto">
              <a:xfrm>
                <a:off x="0" y="3072"/>
                <a:ext cx="0" cy="336"/>
              </a:xfrm>
              <a:prstGeom prst="line">
                <a:avLst/>
              </a:prstGeom>
              <a:noFill/>
              <a:ln w="9525">
                <a:solidFill>
                  <a:schemeClr val="tx1"/>
                </a:solidFill>
                <a:round/>
                <a:headEnd/>
                <a:tailEnd/>
              </a:ln>
            </p:spPr>
            <p:txBody>
              <a:bodyPr wrap="none" anchor="ctr"/>
              <a:lstStyle/>
              <a:p>
                <a:pPr defTabSz="879667">
                  <a:defRPr/>
                </a:pPr>
                <a:endParaRPr lang="en-US">
                  <a:solidFill>
                    <a:prstClr val="black"/>
                  </a:solidFill>
                  <a:cs typeface="+mn-cs"/>
                </a:endParaRPr>
              </a:p>
            </p:txBody>
          </p:sp>
          <p:sp>
            <p:nvSpPr>
              <p:cNvPr id="14372" name="Line 31"/>
              <p:cNvSpPr>
                <a:spLocks noChangeShapeType="1"/>
              </p:cNvSpPr>
              <p:nvPr/>
            </p:nvSpPr>
            <p:spPr bwMode="auto">
              <a:xfrm>
                <a:off x="144" y="3072"/>
                <a:ext cx="0" cy="336"/>
              </a:xfrm>
              <a:prstGeom prst="line">
                <a:avLst/>
              </a:prstGeom>
              <a:noFill/>
              <a:ln w="9525">
                <a:solidFill>
                  <a:schemeClr val="tx1"/>
                </a:solidFill>
                <a:round/>
                <a:headEnd/>
                <a:tailEnd/>
              </a:ln>
            </p:spPr>
            <p:txBody>
              <a:bodyPr wrap="none" anchor="ctr"/>
              <a:lstStyle/>
              <a:p>
                <a:pPr defTabSz="879667">
                  <a:defRPr/>
                </a:pPr>
                <a:endParaRPr lang="en-US">
                  <a:solidFill>
                    <a:prstClr val="black"/>
                  </a:solidFill>
                  <a:cs typeface="+mn-cs"/>
                </a:endParaRPr>
              </a:p>
            </p:txBody>
          </p:sp>
          <p:sp>
            <p:nvSpPr>
              <p:cNvPr id="14373" name="Line 32"/>
              <p:cNvSpPr>
                <a:spLocks noChangeShapeType="1"/>
              </p:cNvSpPr>
              <p:nvPr/>
            </p:nvSpPr>
            <p:spPr bwMode="auto">
              <a:xfrm>
                <a:off x="288" y="3072"/>
                <a:ext cx="0" cy="336"/>
              </a:xfrm>
              <a:prstGeom prst="line">
                <a:avLst/>
              </a:prstGeom>
              <a:noFill/>
              <a:ln w="9525">
                <a:solidFill>
                  <a:schemeClr val="tx1"/>
                </a:solidFill>
                <a:round/>
                <a:headEnd/>
                <a:tailEnd/>
              </a:ln>
            </p:spPr>
            <p:txBody>
              <a:bodyPr wrap="none" anchor="ctr"/>
              <a:lstStyle/>
              <a:p>
                <a:pPr defTabSz="879667">
                  <a:defRPr/>
                </a:pPr>
                <a:endParaRPr lang="en-US">
                  <a:solidFill>
                    <a:prstClr val="black"/>
                  </a:solidFill>
                  <a:cs typeface="+mn-cs"/>
                </a:endParaRPr>
              </a:p>
            </p:txBody>
          </p:sp>
          <p:sp>
            <p:nvSpPr>
              <p:cNvPr id="14374" name="Line 33"/>
              <p:cNvSpPr>
                <a:spLocks noChangeShapeType="1"/>
              </p:cNvSpPr>
              <p:nvPr/>
            </p:nvSpPr>
            <p:spPr bwMode="auto">
              <a:xfrm>
                <a:off x="432" y="3072"/>
                <a:ext cx="0" cy="336"/>
              </a:xfrm>
              <a:prstGeom prst="line">
                <a:avLst/>
              </a:prstGeom>
              <a:noFill/>
              <a:ln w="9525">
                <a:solidFill>
                  <a:schemeClr val="tx1"/>
                </a:solidFill>
                <a:round/>
                <a:headEnd/>
                <a:tailEnd/>
              </a:ln>
            </p:spPr>
            <p:txBody>
              <a:bodyPr wrap="none" anchor="ctr"/>
              <a:lstStyle/>
              <a:p>
                <a:pPr defTabSz="879667">
                  <a:defRPr/>
                </a:pPr>
                <a:endParaRPr lang="en-US">
                  <a:solidFill>
                    <a:prstClr val="black"/>
                  </a:solidFill>
                  <a:cs typeface="+mn-cs"/>
                </a:endParaRPr>
              </a:p>
            </p:txBody>
          </p:sp>
        </p:grpSp>
        <p:grpSp>
          <p:nvGrpSpPr>
            <p:cNvPr id="72732" name="Group 34"/>
            <p:cNvGrpSpPr>
              <a:grpSpLocks/>
            </p:cNvGrpSpPr>
            <p:nvPr/>
          </p:nvGrpSpPr>
          <p:grpSpPr bwMode="auto">
            <a:xfrm>
              <a:off x="2938" y="3168"/>
              <a:ext cx="507" cy="96"/>
              <a:chOff x="0" y="3072"/>
              <a:chExt cx="432" cy="336"/>
            </a:xfrm>
          </p:grpSpPr>
          <p:sp>
            <p:nvSpPr>
              <p:cNvPr id="14367" name="Line 35"/>
              <p:cNvSpPr>
                <a:spLocks noChangeShapeType="1"/>
              </p:cNvSpPr>
              <p:nvPr/>
            </p:nvSpPr>
            <p:spPr bwMode="auto">
              <a:xfrm>
                <a:off x="0" y="3072"/>
                <a:ext cx="0" cy="336"/>
              </a:xfrm>
              <a:prstGeom prst="line">
                <a:avLst/>
              </a:prstGeom>
              <a:noFill/>
              <a:ln w="9525">
                <a:solidFill>
                  <a:schemeClr val="tx1"/>
                </a:solidFill>
                <a:round/>
                <a:headEnd/>
                <a:tailEnd/>
              </a:ln>
            </p:spPr>
            <p:txBody>
              <a:bodyPr wrap="none" anchor="ctr"/>
              <a:lstStyle/>
              <a:p>
                <a:pPr defTabSz="879667">
                  <a:defRPr/>
                </a:pPr>
                <a:endParaRPr lang="en-US">
                  <a:solidFill>
                    <a:prstClr val="black"/>
                  </a:solidFill>
                  <a:cs typeface="+mn-cs"/>
                </a:endParaRPr>
              </a:p>
            </p:txBody>
          </p:sp>
          <p:sp>
            <p:nvSpPr>
              <p:cNvPr id="14368" name="Line 36"/>
              <p:cNvSpPr>
                <a:spLocks noChangeShapeType="1"/>
              </p:cNvSpPr>
              <p:nvPr/>
            </p:nvSpPr>
            <p:spPr bwMode="auto">
              <a:xfrm>
                <a:off x="144" y="3072"/>
                <a:ext cx="0" cy="336"/>
              </a:xfrm>
              <a:prstGeom prst="line">
                <a:avLst/>
              </a:prstGeom>
              <a:noFill/>
              <a:ln w="9525">
                <a:solidFill>
                  <a:schemeClr val="tx1"/>
                </a:solidFill>
                <a:round/>
                <a:headEnd/>
                <a:tailEnd/>
              </a:ln>
            </p:spPr>
            <p:txBody>
              <a:bodyPr wrap="none" anchor="ctr"/>
              <a:lstStyle/>
              <a:p>
                <a:pPr defTabSz="879667">
                  <a:defRPr/>
                </a:pPr>
                <a:endParaRPr lang="en-US">
                  <a:solidFill>
                    <a:prstClr val="black"/>
                  </a:solidFill>
                  <a:cs typeface="+mn-cs"/>
                </a:endParaRPr>
              </a:p>
            </p:txBody>
          </p:sp>
          <p:sp>
            <p:nvSpPr>
              <p:cNvPr id="14369" name="Line 37"/>
              <p:cNvSpPr>
                <a:spLocks noChangeShapeType="1"/>
              </p:cNvSpPr>
              <p:nvPr/>
            </p:nvSpPr>
            <p:spPr bwMode="auto">
              <a:xfrm>
                <a:off x="288" y="3072"/>
                <a:ext cx="0" cy="336"/>
              </a:xfrm>
              <a:prstGeom prst="line">
                <a:avLst/>
              </a:prstGeom>
              <a:noFill/>
              <a:ln w="9525">
                <a:solidFill>
                  <a:schemeClr val="tx1"/>
                </a:solidFill>
                <a:round/>
                <a:headEnd/>
                <a:tailEnd/>
              </a:ln>
            </p:spPr>
            <p:txBody>
              <a:bodyPr wrap="none" anchor="ctr"/>
              <a:lstStyle/>
              <a:p>
                <a:pPr defTabSz="879667">
                  <a:defRPr/>
                </a:pPr>
                <a:endParaRPr lang="en-US">
                  <a:solidFill>
                    <a:prstClr val="black"/>
                  </a:solidFill>
                  <a:cs typeface="+mn-cs"/>
                </a:endParaRPr>
              </a:p>
            </p:txBody>
          </p:sp>
          <p:sp>
            <p:nvSpPr>
              <p:cNvPr id="14370" name="Line 38"/>
              <p:cNvSpPr>
                <a:spLocks noChangeShapeType="1"/>
              </p:cNvSpPr>
              <p:nvPr/>
            </p:nvSpPr>
            <p:spPr bwMode="auto">
              <a:xfrm>
                <a:off x="432" y="3072"/>
                <a:ext cx="0" cy="336"/>
              </a:xfrm>
              <a:prstGeom prst="line">
                <a:avLst/>
              </a:prstGeom>
              <a:noFill/>
              <a:ln w="9525">
                <a:solidFill>
                  <a:schemeClr val="tx1"/>
                </a:solidFill>
                <a:round/>
                <a:headEnd/>
                <a:tailEnd/>
              </a:ln>
            </p:spPr>
            <p:txBody>
              <a:bodyPr wrap="none" anchor="ctr"/>
              <a:lstStyle/>
              <a:p>
                <a:pPr defTabSz="879667">
                  <a:defRPr/>
                </a:pPr>
                <a:endParaRPr lang="en-US">
                  <a:solidFill>
                    <a:prstClr val="black"/>
                  </a:solidFill>
                  <a:cs typeface="+mn-cs"/>
                </a:endParaRPr>
              </a:p>
            </p:txBody>
          </p:sp>
        </p:grpSp>
        <p:sp>
          <p:nvSpPr>
            <p:cNvPr id="14365" name="Line 39"/>
            <p:cNvSpPr>
              <a:spLocks noChangeShapeType="1"/>
            </p:cNvSpPr>
            <p:nvPr/>
          </p:nvSpPr>
          <p:spPr bwMode="auto">
            <a:xfrm>
              <a:off x="3624" y="3168"/>
              <a:ext cx="0" cy="96"/>
            </a:xfrm>
            <a:prstGeom prst="line">
              <a:avLst/>
            </a:prstGeom>
            <a:noFill/>
            <a:ln w="9525">
              <a:solidFill>
                <a:schemeClr val="tx1"/>
              </a:solidFill>
              <a:round/>
              <a:headEnd/>
              <a:tailEnd/>
            </a:ln>
          </p:spPr>
          <p:txBody>
            <a:bodyPr wrap="none" anchor="ctr"/>
            <a:lstStyle/>
            <a:p>
              <a:pPr defTabSz="879667">
                <a:defRPr/>
              </a:pPr>
              <a:endParaRPr lang="en-US">
                <a:solidFill>
                  <a:prstClr val="black"/>
                </a:solidFill>
                <a:cs typeface="+mn-cs"/>
              </a:endParaRPr>
            </a:p>
          </p:txBody>
        </p:sp>
        <p:sp>
          <p:nvSpPr>
            <p:cNvPr id="14366" name="Line 40"/>
            <p:cNvSpPr>
              <a:spLocks noChangeShapeType="1"/>
            </p:cNvSpPr>
            <p:nvPr/>
          </p:nvSpPr>
          <p:spPr bwMode="auto">
            <a:xfrm>
              <a:off x="3793" y="3168"/>
              <a:ext cx="0" cy="96"/>
            </a:xfrm>
            <a:prstGeom prst="line">
              <a:avLst/>
            </a:prstGeom>
            <a:noFill/>
            <a:ln w="9525">
              <a:solidFill>
                <a:schemeClr val="tx1"/>
              </a:solidFill>
              <a:round/>
              <a:headEnd/>
              <a:tailEnd/>
            </a:ln>
          </p:spPr>
          <p:txBody>
            <a:bodyPr wrap="none" anchor="ctr"/>
            <a:lstStyle/>
            <a:p>
              <a:pPr defTabSz="879667">
                <a:defRPr/>
              </a:pPr>
              <a:endParaRPr lang="en-US">
                <a:solidFill>
                  <a:prstClr val="black"/>
                </a:solidFill>
                <a:cs typeface="+mn-cs"/>
              </a:endParaRPr>
            </a:p>
          </p:txBody>
        </p:sp>
      </p:grpSp>
      <p:sp>
        <p:nvSpPr>
          <p:cNvPr id="14360" name="Line 41"/>
          <p:cNvSpPr>
            <a:spLocks noChangeShapeType="1"/>
          </p:cNvSpPr>
          <p:nvPr/>
        </p:nvSpPr>
        <p:spPr bwMode="auto">
          <a:xfrm rot="5400000">
            <a:off x="2247107" y="3134522"/>
            <a:ext cx="0" cy="74613"/>
          </a:xfrm>
          <a:prstGeom prst="line">
            <a:avLst/>
          </a:prstGeom>
          <a:noFill/>
          <a:ln w="9525">
            <a:solidFill>
              <a:schemeClr val="tx1"/>
            </a:solidFill>
            <a:round/>
            <a:headEnd/>
            <a:tailEnd/>
          </a:ln>
        </p:spPr>
        <p:txBody>
          <a:bodyPr wrap="none" lIns="87805" tIns="43912" rIns="87805" bIns="43912" anchor="ctr"/>
          <a:lstStyle/>
          <a:p>
            <a:pPr defTabSz="879667">
              <a:defRPr/>
            </a:pPr>
            <a:endParaRPr lang="en-US">
              <a:solidFill>
                <a:prstClr val="black"/>
              </a:solidFill>
              <a:cs typeface="+mn-cs"/>
            </a:endParaRPr>
          </a:p>
        </p:txBody>
      </p:sp>
      <p:sp>
        <p:nvSpPr>
          <p:cNvPr id="14361" name="Line 42"/>
          <p:cNvSpPr>
            <a:spLocks noChangeShapeType="1"/>
          </p:cNvSpPr>
          <p:nvPr/>
        </p:nvSpPr>
        <p:spPr bwMode="auto">
          <a:xfrm rot="5400000">
            <a:off x="2247107" y="4121945"/>
            <a:ext cx="0" cy="74613"/>
          </a:xfrm>
          <a:prstGeom prst="line">
            <a:avLst/>
          </a:prstGeom>
          <a:noFill/>
          <a:ln w="9525">
            <a:solidFill>
              <a:schemeClr val="tx1"/>
            </a:solidFill>
            <a:round/>
            <a:headEnd/>
            <a:tailEnd/>
          </a:ln>
        </p:spPr>
        <p:txBody>
          <a:bodyPr wrap="none" lIns="87805" tIns="43912" rIns="87805" bIns="43912" anchor="ctr"/>
          <a:lstStyle/>
          <a:p>
            <a:pPr defTabSz="879667">
              <a:defRPr/>
            </a:pPr>
            <a:endParaRPr lang="en-US">
              <a:solidFill>
                <a:prstClr val="black"/>
              </a:solidFill>
              <a:cs typeface="+mn-cs"/>
            </a:endParaRPr>
          </a:p>
        </p:txBody>
      </p:sp>
    </p:spTree>
  </p:cSld>
  <p:clrMapOvr>
    <a:masterClrMapping/>
  </p:clrMapOvr>
  <p:transition>
    <p:randomBa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457200" y="0"/>
            <a:ext cx="8229600" cy="1143000"/>
          </a:xfrm>
        </p:spPr>
        <p:txBody>
          <a:bodyPr/>
          <a:lstStyle/>
          <a:p>
            <a:pPr eaLnBrk="1" hangingPunct="1">
              <a:defRPr/>
            </a:pPr>
            <a:r>
              <a:rPr lang="en-CA" sz="2800" dirty="0">
                <a:solidFill>
                  <a:schemeClr val="tx1"/>
                </a:solidFill>
                <a:latin typeface="Calibri" panose="020F0502020204030204" pitchFamily="34" charset="0"/>
              </a:rPr>
              <a:t>HPS2-THRIVE: Major Vascular Events on Niacin/Laropiprant (ERN/LRPT)</a:t>
            </a:r>
          </a:p>
        </p:txBody>
      </p:sp>
      <p:cxnSp>
        <p:nvCxnSpPr>
          <p:cNvPr id="50" name="Straight Connector 49"/>
          <p:cNvCxnSpPr>
            <a:cxnSpLocks noChangeShapeType="1"/>
          </p:cNvCxnSpPr>
          <p:nvPr/>
        </p:nvCxnSpPr>
        <p:spPr bwMode="auto">
          <a:xfrm>
            <a:off x="381000" y="1066800"/>
            <a:ext cx="8382000" cy="0"/>
          </a:xfrm>
          <a:prstGeom prst="line">
            <a:avLst/>
          </a:prstGeom>
          <a:noFill/>
          <a:ln w="19050">
            <a:solidFill>
              <a:srgbClr val="C00000"/>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xmlns="">
                <a:noFill/>
              </a14:hiddenFill>
            </a:ext>
          </a:extLst>
        </p:spPr>
      </p:cxnSp>
      <p:sp>
        <p:nvSpPr>
          <p:cNvPr id="46" name="AutoShape 3"/>
          <p:cNvSpPr>
            <a:spLocks noChangeAspect="1" noChangeArrowheads="1" noTextEdit="1"/>
          </p:cNvSpPr>
          <p:nvPr/>
        </p:nvSpPr>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959" tIns="45482" rIns="90959" bIns="45482"/>
          <a:lstStyle/>
          <a:p>
            <a:pPr defTabSz="378936" hangingPunct="0">
              <a:lnSpc>
                <a:spcPct val="93000"/>
              </a:lnSpc>
              <a:buClr>
                <a:srgbClr val="000000"/>
              </a:buClr>
              <a:buSzPct val="100000"/>
              <a:defRPr/>
            </a:pPr>
            <a:endParaRPr lang="en-CA" dirty="0">
              <a:solidFill>
                <a:srgbClr val="000000"/>
              </a:solidFill>
              <a:latin typeface="Arial"/>
              <a:cs typeface="+mn-cs"/>
            </a:endParaRPr>
          </a:p>
        </p:txBody>
      </p:sp>
      <p:sp>
        <p:nvSpPr>
          <p:cNvPr id="51" name="Rectangle 5"/>
          <p:cNvSpPr>
            <a:spLocks noChangeArrowheads="1"/>
          </p:cNvSpPr>
          <p:nvPr/>
        </p:nvSpPr>
        <p:spPr bwMode="auto">
          <a:xfrm>
            <a:off x="0" y="0"/>
            <a:ext cx="913923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959" tIns="45482" rIns="90959" bIns="45482"/>
          <a:lstStyle/>
          <a:p>
            <a:pPr defTabSz="378936" hangingPunct="0">
              <a:lnSpc>
                <a:spcPct val="93000"/>
              </a:lnSpc>
              <a:buClr>
                <a:srgbClr val="000000"/>
              </a:buClr>
              <a:buSzPct val="100000"/>
              <a:defRPr/>
            </a:pPr>
            <a:endParaRPr lang="en-US" dirty="0">
              <a:solidFill>
                <a:srgbClr val="000000"/>
              </a:solidFill>
              <a:latin typeface="Arial"/>
              <a:cs typeface="+mn-cs"/>
            </a:endParaRPr>
          </a:p>
        </p:txBody>
      </p:sp>
      <p:sp>
        <p:nvSpPr>
          <p:cNvPr id="53" name="Line 7"/>
          <p:cNvSpPr>
            <a:spLocks noChangeShapeType="1"/>
          </p:cNvSpPr>
          <p:nvPr/>
        </p:nvSpPr>
        <p:spPr bwMode="auto">
          <a:xfrm>
            <a:off x="1371604" y="1235075"/>
            <a:ext cx="1588" cy="448310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lIns="90959" tIns="45482" rIns="90959" bIns="45482"/>
          <a:lstStyle/>
          <a:p>
            <a:pPr defTabSz="378936" hangingPunct="0">
              <a:lnSpc>
                <a:spcPct val="93000"/>
              </a:lnSpc>
              <a:buClr>
                <a:srgbClr val="000000"/>
              </a:buClr>
              <a:buSzPct val="100000"/>
              <a:defRPr/>
            </a:pPr>
            <a:endParaRPr lang="en-CA" dirty="0">
              <a:solidFill>
                <a:srgbClr val="000000"/>
              </a:solidFill>
              <a:latin typeface="Arial"/>
              <a:cs typeface="+mn-cs"/>
            </a:endParaRPr>
          </a:p>
        </p:txBody>
      </p:sp>
      <p:sp>
        <p:nvSpPr>
          <p:cNvPr id="54" name="Line 8"/>
          <p:cNvSpPr>
            <a:spLocks noChangeShapeType="1"/>
          </p:cNvSpPr>
          <p:nvPr/>
        </p:nvSpPr>
        <p:spPr bwMode="auto">
          <a:xfrm>
            <a:off x="1371649" y="5718175"/>
            <a:ext cx="6575425" cy="1588"/>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lIns="90959" tIns="45482" rIns="90959" bIns="45482"/>
          <a:lstStyle/>
          <a:p>
            <a:pPr defTabSz="378936" hangingPunct="0">
              <a:lnSpc>
                <a:spcPct val="93000"/>
              </a:lnSpc>
              <a:buClr>
                <a:srgbClr val="000000"/>
              </a:buClr>
              <a:buSzPct val="100000"/>
              <a:defRPr/>
            </a:pPr>
            <a:endParaRPr lang="en-CA" dirty="0">
              <a:solidFill>
                <a:srgbClr val="000000"/>
              </a:solidFill>
              <a:latin typeface="Arial"/>
              <a:cs typeface="+mn-cs"/>
            </a:endParaRPr>
          </a:p>
        </p:txBody>
      </p:sp>
      <p:sp>
        <p:nvSpPr>
          <p:cNvPr id="55" name="Line 9"/>
          <p:cNvSpPr>
            <a:spLocks noChangeShapeType="1"/>
          </p:cNvSpPr>
          <p:nvPr/>
        </p:nvSpPr>
        <p:spPr bwMode="auto">
          <a:xfrm>
            <a:off x="1371604" y="5718175"/>
            <a:ext cx="1588" cy="8890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lIns="90959" tIns="45482" rIns="90959" bIns="45482"/>
          <a:lstStyle/>
          <a:p>
            <a:pPr defTabSz="378936" hangingPunct="0">
              <a:lnSpc>
                <a:spcPct val="93000"/>
              </a:lnSpc>
              <a:buClr>
                <a:srgbClr val="000000"/>
              </a:buClr>
              <a:buSzPct val="100000"/>
              <a:defRPr/>
            </a:pPr>
            <a:endParaRPr lang="en-CA" dirty="0">
              <a:solidFill>
                <a:srgbClr val="000000"/>
              </a:solidFill>
              <a:latin typeface="Arial"/>
              <a:cs typeface="+mn-cs"/>
            </a:endParaRPr>
          </a:p>
        </p:txBody>
      </p:sp>
      <p:sp>
        <p:nvSpPr>
          <p:cNvPr id="56" name="Line 10"/>
          <p:cNvSpPr>
            <a:spLocks noChangeShapeType="1"/>
          </p:cNvSpPr>
          <p:nvPr/>
        </p:nvSpPr>
        <p:spPr bwMode="auto">
          <a:xfrm>
            <a:off x="3021013" y="5718175"/>
            <a:ext cx="1587" cy="8890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lIns="90959" tIns="45482" rIns="90959" bIns="45482"/>
          <a:lstStyle/>
          <a:p>
            <a:pPr defTabSz="378936" hangingPunct="0">
              <a:lnSpc>
                <a:spcPct val="93000"/>
              </a:lnSpc>
              <a:buClr>
                <a:srgbClr val="000000"/>
              </a:buClr>
              <a:buSzPct val="100000"/>
              <a:defRPr/>
            </a:pPr>
            <a:endParaRPr lang="en-CA" dirty="0">
              <a:solidFill>
                <a:srgbClr val="000000"/>
              </a:solidFill>
              <a:latin typeface="Arial"/>
              <a:cs typeface="+mn-cs"/>
            </a:endParaRPr>
          </a:p>
        </p:txBody>
      </p:sp>
      <p:sp>
        <p:nvSpPr>
          <p:cNvPr id="57" name="Line 11"/>
          <p:cNvSpPr>
            <a:spLocks noChangeShapeType="1"/>
          </p:cNvSpPr>
          <p:nvPr/>
        </p:nvSpPr>
        <p:spPr bwMode="auto">
          <a:xfrm>
            <a:off x="4659313" y="5718175"/>
            <a:ext cx="1587" cy="8890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lIns="90959" tIns="45482" rIns="90959" bIns="45482"/>
          <a:lstStyle/>
          <a:p>
            <a:pPr defTabSz="378936" hangingPunct="0">
              <a:lnSpc>
                <a:spcPct val="93000"/>
              </a:lnSpc>
              <a:buClr>
                <a:srgbClr val="000000"/>
              </a:buClr>
              <a:buSzPct val="100000"/>
              <a:defRPr/>
            </a:pPr>
            <a:endParaRPr lang="en-CA" dirty="0">
              <a:solidFill>
                <a:srgbClr val="000000"/>
              </a:solidFill>
              <a:latin typeface="Arial"/>
              <a:cs typeface="+mn-cs"/>
            </a:endParaRPr>
          </a:p>
        </p:txBody>
      </p:sp>
      <p:sp>
        <p:nvSpPr>
          <p:cNvPr id="58" name="Line 12"/>
          <p:cNvSpPr>
            <a:spLocks noChangeShapeType="1"/>
          </p:cNvSpPr>
          <p:nvPr/>
        </p:nvSpPr>
        <p:spPr bwMode="auto">
          <a:xfrm>
            <a:off x="6308725" y="5718175"/>
            <a:ext cx="1588" cy="8890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lIns="90959" tIns="45482" rIns="90959" bIns="45482"/>
          <a:lstStyle/>
          <a:p>
            <a:pPr defTabSz="378936" hangingPunct="0">
              <a:lnSpc>
                <a:spcPct val="93000"/>
              </a:lnSpc>
              <a:buClr>
                <a:srgbClr val="000000"/>
              </a:buClr>
              <a:buSzPct val="100000"/>
              <a:defRPr/>
            </a:pPr>
            <a:endParaRPr lang="en-CA" dirty="0">
              <a:solidFill>
                <a:srgbClr val="000000"/>
              </a:solidFill>
              <a:latin typeface="Arial"/>
              <a:cs typeface="+mn-cs"/>
            </a:endParaRPr>
          </a:p>
        </p:txBody>
      </p:sp>
      <p:sp>
        <p:nvSpPr>
          <p:cNvPr id="59" name="Line 13"/>
          <p:cNvSpPr>
            <a:spLocks noChangeShapeType="1"/>
          </p:cNvSpPr>
          <p:nvPr/>
        </p:nvSpPr>
        <p:spPr bwMode="auto">
          <a:xfrm>
            <a:off x="7947025" y="5718175"/>
            <a:ext cx="1588" cy="8890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lIns="90959" tIns="45482" rIns="90959" bIns="45482"/>
          <a:lstStyle/>
          <a:p>
            <a:pPr defTabSz="378936" hangingPunct="0">
              <a:lnSpc>
                <a:spcPct val="93000"/>
              </a:lnSpc>
              <a:buClr>
                <a:srgbClr val="000000"/>
              </a:buClr>
              <a:buSzPct val="100000"/>
              <a:defRPr/>
            </a:pPr>
            <a:endParaRPr lang="en-CA" dirty="0">
              <a:solidFill>
                <a:srgbClr val="000000"/>
              </a:solidFill>
              <a:latin typeface="Arial"/>
              <a:cs typeface="+mn-cs"/>
            </a:endParaRPr>
          </a:p>
        </p:txBody>
      </p:sp>
      <p:sp>
        <p:nvSpPr>
          <p:cNvPr id="60" name="Rectangle 14"/>
          <p:cNvSpPr>
            <a:spLocks noChangeArrowheads="1"/>
          </p:cNvSpPr>
          <p:nvPr/>
        </p:nvSpPr>
        <p:spPr bwMode="auto">
          <a:xfrm>
            <a:off x="1308100" y="5832478"/>
            <a:ext cx="192360" cy="257635"/>
          </a:xfrm>
          <a:prstGeom prst="rect">
            <a:avLst/>
          </a:prstGeom>
          <a:noFill/>
          <a:ln w="12700">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p>
            <a:pPr defTabSz="378936" hangingPunct="0">
              <a:lnSpc>
                <a:spcPct val="93000"/>
              </a:lnSpc>
              <a:buClr>
                <a:srgbClr val="000000"/>
              </a:buClr>
              <a:buSzPct val="100000"/>
              <a:defRPr/>
            </a:pPr>
            <a:r>
              <a:rPr lang="en-US" dirty="0">
                <a:solidFill>
                  <a:srgbClr val="000000"/>
                </a:solidFill>
                <a:latin typeface="Arial"/>
                <a:cs typeface="+mn-cs"/>
              </a:rPr>
              <a:t>0 </a:t>
            </a:r>
          </a:p>
        </p:txBody>
      </p:sp>
      <p:sp>
        <p:nvSpPr>
          <p:cNvPr id="61" name="Rectangle 15"/>
          <p:cNvSpPr>
            <a:spLocks noChangeArrowheads="1"/>
          </p:cNvSpPr>
          <p:nvPr/>
        </p:nvSpPr>
        <p:spPr bwMode="auto">
          <a:xfrm>
            <a:off x="2922589" y="5843591"/>
            <a:ext cx="192360" cy="257635"/>
          </a:xfrm>
          <a:prstGeom prst="rect">
            <a:avLst/>
          </a:prstGeom>
          <a:noFill/>
          <a:ln w="12700">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p>
            <a:pPr defTabSz="378936" hangingPunct="0">
              <a:lnSpc>
                <a:spcPct val="93000"/>
              </a:lnSpc>
              <a:buClr>
                <a:srgbClr val="000000"/>
              </a:buClr>
              <a:buSzPct val="100000"/>
              <a:defRPr/>
            </a:pPr>
            <a:r>
              <a:rPr lang="en-US" dirty="0">
                <a:solidFill>
                  <a:srgbClr val="000000"/>
                </a:solidFill>
                <a:latin typeface="Arial"/>
                <a:cs typeface="+mn-cs"/>
              </a:rPr>
              <a:t>1 </a:t>
            </a:r>
          </a:p>
        </p:txBody>
      </p:sp>
      <p:sp>
        <p:nvSpPr>
          <p:cNvPr id="62" name="Rectangle 16"/>
          <p:cNvSpPr>
            <a:spLocks noChangeArrowheads="1"/>
          </p:cNvSpPr>
          <p:nvPr/>
        </p:nvSpPr>
        <p:spPr bwMode="auto">
          <a:xfrm>
            <a:off x="4595812" y="5832478"/>
            <a:ext cx="192360" cy="257635"/>
          </a:xfrm>
          <a:prstGeom prst="rect">
            <a:avLst/>
          </a:prstGeom>
          <a:noFill/>
          <a:ln w="12700">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p>
            <a:pPr defTabSz="378936" hangingPunct="0">
              <a:lnSpc>
                <a:spcPct val="93000"/>
              </a:lnSpc>
              <a:buClr>
                <a:srgbClr val="000000"/>
              </a:buClr>
              <a:buSzPct val="100000"/>
              <a:defRPr/>
            </a:pPr>
            <a:r>
              <a:rPr lang="en-US" dirty="0">
                <a:solidFill>
                  <a:srgbClr val="000000"/>
                </a:solidFill>
                <a:latin typeface="Arial"/>
                <a:cs typeface="+mn-cs"/>
              </a:rPr>
              <a:t>2 </a:t>
            </a:r>
          </a:p>
        </p:txBody>
      </p:sp>
      <p:sp>
        <p:nvSpPr>
          <p:cNvPr id="63" name="Rectangle 17"/>
          <p:cNvSpPr>
            <a:spLocks noChangeArrowheads="1"/>
          </p:cNvSpPr>
          <p:nvPr/>
        </p:nvSpPr>
        <p:spPr bwMode="auto">
          <a:xfrm>
            <a:off x="6245225" y="5832478"/>
            <a:ext cx="192360" cy="257635"/>
          </a:xfrm>
          <a:prstGeom prst="rect">
            <a:avLst/>
          </a:prstGeom>
          <a:noFill/>
          <a:ln w="12700">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p>
            <a:pPr defTabSz="378936" hangingPunct="0">
              <a:lnSpc>
                <a:spcPct val="93000"/>
              </a:lnSpc>
              <a:buClr>
                <a:srgbClr val="000000"/>
              </a:buClr>
              <a:buSzPct val="100000"/>
              <a:defRPr/>
            </a:pPr>
            <a:r>
              <a:rPr lang="en-US" dirty="0">
                <a:solidFill>
                  <a:srgbClr val="000000"/>
                </a:solidFill>
                <a:latin typeface="Arial"/>
                <a:cs typeface="+mn-cs"/>
              </a:rPr>
              <a:t>3 </a:t>
            </a:r>
          </a:p>
        </p:txBody>
      </p:sp>
      <p:sp>
        <p:nvSpPr>
          <p:cNvPr id="64" name="Rectangle 18"/>
          <p:cNvSpPr>
            <a:spLocks noChangeArrowheads="1"/>
          </p:cNvSpPr>
          <p:nvPr/>
        </p:nvSpPr>
        <p:spPr bwMode="auto">
          <a:xfrm>
            <a:off x="7883525" y="5832478"/>
            <a:ext cx="192360" cy="257635"/>
          </a:xfrm>
          <a:prstGeom prst="rect">
            <a:avLst/>
          </a:prstGeom>
          <a:noFill/>
          <a:ln w="12700">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p>
            <a:pPr defTabSz="378936" hangingPunct="0">
              <a:lnSpc>
                <a:spcPct val="93000"/>
              </a:lnSpc>
              <a:buClr>
                <a:srgbClr val="000000"/>
              </a:buClr>
              <a:buSzPct val="100000"/>
              <a:defRPr/>
            </a:pPr>
            <a:r>
              <a:rPr lang="en-US" dirty="0">
                <a:solidFill>
                  <a:srgbClr val="000000"/>
                </a:solidFill>
                <a:latin typeface="Arial"/>
                <a:cs typeface="+mn-cs"/>
              </a:rPr>
              <a:t>4 </a:t>
            </a:r>
          </a:p>
        </p:txBody>
      </p:sp>
      <p:sp>
        <p:nvSpPr>
          <p:cNvPr id="65" name="Rectangle 19"/>
          <p:cNvSpPr>
            <a:spLocks noChangeArrowheads="1"/>
          </p:cNvSpPr>
          <p:nvPr/>
        </p:nvSpPr>
        <p:spPr bwMode="auto">
          <a:xfrm>
            <a:off x="3433764" y="6086478"/>
            <a:ext cx="1889620" cy="257635"/>
          </a:xfrm>
          <a:prstGeom prst="rect">
            <a:avLst/>
          </a:prstGeom>
          <a:noFill/>
          <a:ln w="12700">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p>
            <a:pPr defTabSz="378936" hangingPunct="0">
              <a:lnSpc>
                <a:spcPct val="93000"/>
              </a:lnSpc>
              <a:buClr>
                <a:srgbClr val="000000"/>
              </a:buClr>
              <a:buSzPct val="100000"/>
              <a:defRPr/>
            </a:pPr>
            <a:r>
              <a:rPr lang="en-US" dirty="0">
                <a:solidFill>
                  <a:srgbClr val="000000"/>
                </a:solidFill>
                <a:latin typeface="Arial"/>
                <a:cs typeface="+mn-cs"/>
              </a:rPr>
              <a:t>Years of follow-up </a:t>
            </a:r>
          </a:p>
        </p:txBody>
      </p:sp>
      <p:sp>
        <p:nvSpPr>
          <p:cNvPr id="66" name="Line 20"/>
          <p:cNvSpPr>
            <a:spLocks noChangeShapeType="1"/>
          </p:cNvSpPr>
          <p:nvPr/>
        </p:nvSpPr>
        <p:spPr bwMode="auto">
          <a:xfrm flipH="1">
            <a:off x="1282700" y="5718175"/>
            <a:ext cx="88900" cy="1588"/>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lIns="90959" tIns="45482" rIns="90959" bIns="45482"/>
          <a:lstStyle/>
          <a:p>
            <a:pPr defTabSz="378936" hangingPunct="0">
              <a:lnSpc>
                <a:spcPct val="93000"/>
              </a:lnSpc>
              <a:buClr>
                <a:srgbClr val="000000"/>
              </a:buClr>
              <a:buSzPct val="100000"/>
              <a:defRPr/>
            </a:pPr>
            <a:endParaRPr lang="en-CA" dirty="0">
              <a:solidFill>
                <a:srgbClr val="000000"/>
              </a:solidFill>
              <a:latin typeface="Arial"/>
              <a:cs typeface="+mn-cs"/>
            </a:endParaRPr>
          </a:p>
        </p:txBody>
      </p:sp>
      <p:sp>
        <p:nvSpPr>
          <p:cNvPr id="67" name="Line 21"/>
          <p:cNvSpPr>
            <a:spLocks noChangeShapeType="1"/>
          </p:cNvSpPr>
          <p:nvPr/>
        </p:nvSpPr>
        <p:spPr bwMode="auto">
          <a:xfrm flipH="1">
            <a:off x="1282700" y="4600575"/>
            <a:ext cx="88900" cy="1588"/>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lIns="90959" tIns="45482" rIns="90959" bIns="45482"/>
          <a:lstStyle/>
          <a:p>
            <a:pPr defTabSz="378936" hangingPunct="0">
              <a:lnSpc>
                <a:spcPct val="93000"/>
              </a:lnSpc>
              <a:buClr>
                <a:srgbClr val="000000"/>
              </a:buClr>
              <a:buSzPct val="100000"/>
              <a:defRPr/>
            </a:pPr>
            <a:endParaRPr lang="en-CA" dirty="0">
              <a:solidFill>
                <a:srgbClr val="000000"/>
              </a:solidFill>
              <a:latin typeface="Arial"/>
              <a:cs typeface="+mn-cs"/>
            </a:endParaRPr>
          </a:p>
        </p:txBody>
      </p:sp>
      <p:sp>
        <p:nvSpPr>
          <p:cNvPr id="68" name="Line 22"/>
          <p:cNvSpPr>
            <a:spLocks noChangeShapeType="1"/>
          </p:cNvSpPr>
          <p:nvPr/>
        </p:nvSpPr>
        <p:spPr bwMode="auto">
          <a:xfrm flipH="1">
            <a:off x="1282700" y="3482975"/>
            <a:ext cx="88900" cy="1588"/>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lIns="90959" tIns="45482" rIns="90959" bIns="45482"/>
          <a:lstStyle/>
          <a:p>
            <a:pPr defTabSz="378936" hangingPunct="0">
              <a:lnSpc>
                <a:spcPct val="93000"/>
              </a:lnSpc>
              <a:buClr>
                <a:srgbClr val="000000"/>
              </a:buClr>
              <a:buSzPct val="100000"/>
              <a:defRPr/>
            </a:pPr>
            <a:endParaRPr lang="en-CA" dirty="0">
              <a:solidFill>
                <a:srgbClr val="000000"/>
              </a:solidFill>
              <a:latin typeface="Arial"/>
              <a:cs typeface="+mn-cs"/>
            </a:endParaRPr>
          </a:p>
        </p:txBody>
      </p:sp>
      <p:sp>
        <p:nvSpPr>
          <p:cNvPr id="69" name="Line 23"/>
          <p:cNvSpPr>
            <a:spLocks noChangeShapeType="1"/>
          </p:cNvSpPr>
          <p:nvPr/>
        </p:nvSpPr>
        <p:spPr bwMode="auto">
          <a:xfrm flipH="1">
            <a:off x="1282700" y="2352675"/>
            <a:ext cx="88900" cy="1588"/>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lIns="90959" tIns="45482" rIns="90959" bIns="45482"/>
          <a:lstStyle/>
          <a:p>
            <a:pPr defTabSz="378936" hangingPunct="0">
              <a:lnSpc>
                <a:spcPct val="93000"/>
              </a:lnSpc>
              <a:buClr>
                <a:srgbClr val="000000"/>
              </a:buClr>
              <a:buSzPct val="100000"/>
              <a:defRPr/>
            </a:pPr>
            <a:endParaRPr lang="en-CA" dirty="0">
              <a:solidFill>
                <a:srgbClr val="000000"/>
              </a:solidFill>
              <a:latin typeface="Arial"/>
              <a:cs typeface="+mn-cs"/>
            </a:endParaRPr>
          </a:p>
        </p:txBody>
      </p:sp>
      <p:sp>
        <p:nvSpPr>
          <p:cNvPr id="70" name="Line 24"/>
          <p:cNvSpPr>
            <a:spLocks noChangeShapeType="1"/>
          </p:cNvSpPr>
          <p:nvPr/>
        </p:nvSpPr>
        <p:spPr bwMode="auto">
          <a:xfrm flipH="1">
            <a:off x="1282700" y="1235075"/>
            <a:ext cx="88900" cy="1588"/>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lIns="90959" tIns="45482" rIns="90959" bIns="45482"/>
          <a:lstStyle/>
          <a:p>
            <a:pPr defTabSz="378936" hangingPunct="0">
              <a:lnSpc>
                <a:spcPct val="93000"/>
              </a:lnSpc>
              <a:buClr>
                <a:srgbClr val="000000"/>
              </a:buClr>
              <a:buSzPct val="100000"/>
              <a:defRPr/>
            </a:pPr>
            <a:endParaRPr lang="en-CA" dirty="0">
              <a:solidFill>
                <a:srgbClr val="000000"/>
              </a:solidFill>
              <a:latin typeface="Arial"/>
              <a:cs typeface="+mn-cs"/>
            </a:endParaRPr>
          </a:p>
        </p:txBody>
      </p:sp>
      <p:sp>
        <p:nvSpPr>
          <p:cNvPr id="71" name="Rectangle 25"/>
          <p:cNvSpPr>
            <a:spLocks noChangeArrowheads="1"/>
          </p:cNvSpPr>
          <p:nvPr/>
        </p:nvSpPr>
        <p:spPr bwMode="auto">
          <a:xfrm>
            <a:off x="1066800" y="5565781"/>
            <a:ext cx="192360" cy="257635"/>
          </a:xfrm>
          <a:prstGeom prst="rect">
            <a:avLst/>
          </a:prstGeom>
          <a:noFill/>
          <a:ln w="12700">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p>
            <a:pPr defTabSz="378936" hangingPunct="0">
              <a:lnSpc>
                <a:spcPct val="93000"/>
              </a:lnSpc>
              <a:buClr>
                <a:srgbClr val="000000"/>
              </a:buClr>
              <a:buSzPct val="100000"/>
              <a:defRPr/>
            </a:pPr>
            <a:r>
              <a:rPr lang="en-US" dirty="0">
                <a:solidFill>
                  <a:srgbClr val="000000"/>
                </a:solidFill>
                <a:latin typeface="Arial"/>
                <a:cs typeface="+mn-cs"/>
              </a:rPr>
              <a:t>0 </a:t>
            </a:r>
          </a:p>
        </p:txBody>
      </p:sp>
      <p:sp>
        <p:nvSpPr>
          <p:cNvPr id="72" name="Rectangle 26"/>
          <p:cNvSpPr>
            <a:spLocks noChangeArrowheads="1"/>
          </p:cNvSpPr>
          <p:nvPr/>
        </p:nvSpPr>
        <p:spPr bwMode="auto">
          <a:xfrm>
            <a:off x="1066800" y="4448182"/>
            <a:ext cx="192360" cy="257635"/>
          </a:xfrm>
          <a:prstGeom prst="rect">
            <a:avLst/>
          </a:prstGeom>
          <a:noFill/>
          <a:ln w="12700">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p>
            <a:pPr defTabSz="378936" hangingPunct="0">
              <a:lnSpc>
                <a:spcPct val="93000"/>
              </a:lnSpc>
              <a:buClr>
                <a:srgbClr val="000000"/>
              </a:buClr>
              <a:buSzPct val="100000"/>
              <a:defRPr/>
            </a:pPr>
            <a:r>
              <a:rPr lang="en-US" dirty="0">
                <a:solidFill>
                  <a:srgbClr val="000000"/>
                </a:solidFill>
                <a:latin typeface="Arial"/>
                <a:cs typeface="+mn-cs"/>
              </a:rPr>
              <a:t>5 </a:t>
            </a:r>
          </a:p>
        </p:txBody>
      </p:sp>
      <p:sp>
        <p:nvSpPr>
          <p:cNvPr id="73" name="Rectangle 27"/>
          <p:cNvSpPr>
            <a:spLocks noChangeArrowheads="1"/>
          </p:cNvSpPr>
          <p:nvPr/>
        </p:nvSpPr>
        <p:spPr bwMode="auto">
          <a:xfrm>
            <a:off x="977949" y="3330582"/>
            <a:ext cx="320601" cy="257635"/>
          </a:xfrm>
          <a:prstGeom prst="rect">
            <a:avLst/>
          </a:prstGeom>
          <a:noFill/>
          <a:ln w="12700">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p>
            <a:pPr defTabSz="378936" hangingPunct="0">
              <a:lnSpc>
                <a:spcPct val="93000"/>
              </a:lnSpc>
              <a:buClr>
                <a:srgbClr val="000000"/>
              </a:buClr>
              <a:buSzPct val="100000"/>
              <a:defRPr/>
            </a:pPr>
            <a:r>
              <a:rPr lang="en-US" dirty="0">
                <a:solidFill>
                  <a:srgbClr val="000000"/>
                </a:solidFill>
                <a:latin typeface="Arial"/>
                <a:cs typeface="+mn-cs"/>
              </a:rPr>
              <a:t>10 </a:t>
            </a:r>
          </a:p>
        </p:txBody>
      </p:sp>
      <p:sp>
        <p:nvSpPr>
          <p:cNvPr id="74" name="Rectangle 28"/>
          <p:cNvSpPr>
            <a:spLocks noChangeArrowheads="1"/>
          </p:cNvSpPr>
          <p:nvPr/>
        </p:nvSpPr>
        <p:spPr bwMode="auto">
          <a:xfrm>
            <a:off x="977949" y="2200277"/>
            <a:ext cx="320601" cy="257635"/>
          </a:xfrm>
          <a:prstGeom prst="rect">
            <a:avLst/>
          </a:prstGeom>
          <a:noFill/>
          <a:ln w="12700">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p>
            <a:pPr defTabSz="378936" hangingPunct="0">
              <a:lnSpc>
                <a:spcPct val="93000"/>
              </a:lnSpc>
              <a:buClr>
                <a:srgbClr val="000000"/>
              </a:buClr>
              <a:buSzPct val="100000"/>
              <a:defRPr/>
            </a:pPr>
            <a:r>
              <a:rPr lang="en-US" dirty="0">
                <a:solidFill>
                  <a:srgbClr val="000000"/>
                </a:solidFill>
                <a:latin typeface="Arial"/>
                <a:cs typeface="+mn-cs"/>
              </a:rPr>
              <a:t>15 </a:t>
            </a:r>
          </a:p>
        </p:txBody>
      </p:sp>
      <p:sp>
        <p:nvSpPr>
          <p:cNvPr id="75" name="Rectangle 29"/>
          <p:cNvSpPr>
            <a:spLocks noChangeArrowheads="1"/>
          </p:cNvSpPr>
          <p:nvPr/>
        </p:nvSpPr>
        <p:spPr bwMode="auto">
          <a:xfrm>
            <a:off x="977949" y="1116015"/>
            <a:ext cx="320601" cy="257635"/>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p>
            <a:pPr defTabSz="378936" hangingPunct="0">
              <a:lnSpc>
                <a:spcPct val="93000"/>
              </a:lnSpc>
              <a:buClr>
                <a:srgbClr val="000000"/>
              </a:buClr>
              <a:buSzPct val="100000"/>
              <a:defRPr/>
            </a:pPr>
            <a:r>
              <a:rPr lang="en-US" dirty="0">
                <a:solidFill>
                  <a:srgbClr val="000000"/>
                </a:solidFill>
                <a:latin typeface="Arial"/>
                <a:cs typeface="+mn-cs"/>
              </a:rPr>
              <a:t>20 </a:t>
            </a:r>
          </a:p>
        </p:txBody>
      </p:sp>
      <p:sp>
        <p:nvSpPr>
          <p:cNvPr id="76" name="Rectangle 30"/>
          <p:cNvSpPr>
            <a:spLocks noChangeArrowheads="1"/>
          </p:cNvSpPr>
          <p:nvPr/>
        </p:nvSpPr>
        <p:spPr bwMode="auto">
          <a:xfrm rot="16200000">
            <a:off x="-910530" y="3192281"/>
            <a:ext cx="3073598" cy="257635"/>
          </a:xfrm>
          <a:prstGeom prst="rect">
            <a:avLst/>
          </a:prstGeom>
          <a:noFill/>
          <a:ln w="12700">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p>
            <a:pPr defTabSz="378936" hangingPunct="0">
              <a:lnSpc>
                <a:spcPct val="93000"/>
              </a:lnSpc>
              <a:buClr>
                <a:srgbClr val="000000"/>
              </a:buClr>
              <a:buSzPct val="100000"/>
              <a:defRPr/>
            </a:pPr>
            <a:r>
              <a:rPr lang="en-US" dirty="0">
                <a:solidFill>
                  <a:srgbClr val="000000"/>
                </a:solidFill>
                <a:latin typeface="Arial"/>
                <a:cs typeface="+mn-cs"/>
              </a:rPr>
              <a:t>Patients  suffering events (%) </a:t>
            </a:r>
          </a:p>
        </p:txBody>
      </p:sp>
      <p:sp>
        <p:nvSpPr>
          <p:cNvPr id="77" name="Freeform 31"/>
          <p:cNvSpPr>
            <a:spLocks/>
          </p:cNvSpPr>
          <p:nvPr/>
        </p:nvSpPr>
        <p:spPr bwMode="auto">
          <a:xfrm>
            <a:off x="1371649" y="2365375"/>
            <a:ext cx="6575425" cy="3352800"/>
          </a:xfrm>
          <a:custGeom>
            <a:avLst/>
            <a:gdLst>
              <a:gd name="T0" fmla="*/ 2147483647 w 4142"/>
              <a:gd name="T1" fmla="*/ 2147483647 h 2112"/>
              <a:gd name="T2" fmla="*/ 2147483647 w 4142"/>
              <a:gd name="T3" fmla="*/ 2147483647 h 2112"/>
              <a:gd name="T4" fmla="*/ 2147483647 w 4142"/>
              <a:gd name="T5" fmla="*/ 2147483647 h 2112"/>
              <a:gd name="T6" fmla="*/ 2147483647 w 4142"/>
              <a:gd name="T7" fmla="*/ 2147483647 h 2112"/>
              <a:gd name="T8" fmla="*/ 2147483647 w 4142"/>
              <a:gd name="T9" fmla="*/ 2147483647 h 2112"/>
              <a:gd name="T10" fmla="*/ 2147483647 w 4142"/>
              <a:gd name="T11" fmla="*/ 2147483647 h 2112"/>
              <a:gd name="T12" fmla="*/ 2147483647 w 4142"/>
              <a:gd name="T13" fmla="*/ 2147483647 h 2112"/>
              <a:gd name="T14" fmla="*/ 2147483647 w 4142"/>
              <a:gd name="T15" fmla="*/ 2147483647 h 2112"/>
              <a:gd name="T16" fmla="*/ 2147483647 w 4142"/>
              <a:gd name="T17" fmla="*/ 2147483647 h 2112"/>
              <a:gd name="T18" fmla="*/ 2147483647 w 4142"/>
              <a:gd name="T19" fmla="*/ 2147483647 h 2112"/>
              <a:gd name="T20" fmla="*/ 2147483647 w 4142"/>
              <a:gd name="T21" fmla="*/ 2147483647 h 2112"/>
              <a:gd name="T22" fmla="*/ 2147483647 w 4142"/>
              <a:gd name="T23" fmla="*/ 2147483647 h 2112"/>
              <a:gd name="T24" fmla="*/ 2147483647 w 4142"/>
              <a:gd name="T25" fmla="*/ 2147483647 h 2112"/>
              <a:gd name="T26" fmla="*/ 2147483647 w 4142"/>
              <a:gd name="T27" fmla="*/ 2147483647 h 2112"/>
              <a:gd name="T28" fmla="*/ 2147483647 w 4142"/>
              <a:gd name="T29" fmla="*/ 2147483647 h 2112"/>
              <a:gd name="T30" fmla="*/ 2147483647 w 4142"/>
              <a:gd name="T31" fmla="*/ 2147483647 h 2112"/>
              <a:gd name="T32" fmla="*/ 2147483647 w 4142"/>
              <a:gd name="T33" fmla="*/ 2147483647 h 2112"/>
              <a:gd name="T34" fmla="*/ 2147483647 w 4142"/>
              <a:gd name="T35" fmla="*/ 2147483647 h 2112"/>
              <a:gd name="T36" fmla="*/ 2147483647 w 4142"/>
              <a:gd name="T37" fmla="*/ 2147483647 h 2112"/>
              <a:gd name="T38" fmla="*/ 2147483647 w 4142"/>
              <a:gd name="T39" fmla="*/ 2147483647 h 2112"/>
              <a:gd name="T40" fmla="*/ 2147483647 w 4142"/>
              <a:gd name="T41" fmla="*/ 2147483647 h 2112"/>
              <a:gd name="T42" fmla="*/ 2147483647 w 4142"/>
              <a:gd name="T43" fmla="*/ 2147483647 h 2112"/>
              <a:gd name="T44" fmla="*/ 2147483647 w 4142"/>
              <a:gd name="T45" fmla="*/ 2147483647 h 2112"/>
              <a:gd name="T46" fmla="*/ 2147483647 w 4142"/>
              <a:gd name="T47" fmla="*/ 2147483647 h 2112"/>
              <a:gd name="T48" fmla="*/ 2147483647 w 4142"/>
              <a:gd name="T49" fmla="*/ 2147483647 h 2112"/>
              <a:gd name="T50" fmla="*/ 2147483647 w 4142"/>
              <a:gd name="T51" fmla="*/ 2147483647 h 2112"/>
              <a:gd name="T52" fmla="*/ 2147483647 w 4142"/>
              <a:gd name="T53" fmla="*/ 2147483647 h 2112"/>
              <a:gd name="T54" fmla="*/ 2147483647 w 4142"/>
              <a:gd name="T55" fmla="*/ 2147483647 h 2112"/>
              <a:gd name="T56" fmla="*/ 2147483647 w 4142"/>
              <a:gd name="T57" fmla="*/ 2147483647 h 2112"/>
              <a:gd name="T58" fmla="*/ 2147483647 w 4142"/>
              <a:gd name="T59" fmla="*/ 2147483647 h 2112"/>
              <a:gd name="T60" fmla="*/ 2147483647 w 4142"/>
              <a:gd name="T61" fmla="*/ 2147483647 h 2112"/>
              <a:gd name="T62" fmla="*/ 2147483647 w 4142"/>
              <a:gd name="T63" fmla="*/ 2147483647 h 2112"/>
              <a:gd name="T64" fmla="*/ 2147483647 w 4142"/>
              <a:gd name="T65" fmla="*/ 2147483647 h 2112"/>
              <a:gd name="T66" fmla="*/ 2147483647 w 4142"/>
              <a:gd name="T67" fmla="*/ 2147483647 h 2112"/>
              <a:gd name="T68" fmla="*/ 2147483647 w 4142"/>
              <a:gd name="T69" fmla="*/ 2147483647 h 2112"/>
              <a:gd name="T70" fmla="*/ 2147483647 w 4142"/>
              <a:gd name="T71" fmla="*/ 2147483647 h 2112"/>
              <a:gd name="T72" fmla="*/ 2147483647 w 4142"/>
              <a:gd name="T73" fmla="*/ 2147483647 h 2112"/>
              <a:gd name="T74" fmla="*/ 2147483647 w 4142"/>
              <a:gd name="T75" fmla="*/ 2147483647 h 2112"/>
              <a:gd name="T76" fmla="*/ 2147483647 w 4142"/>
              <a:gd name="T77" fmla="*/ 2147483647 h 2112"/>
              <a:gd name="T78" fmla="*/ 2147483647 w 4142"/>
              <a:gd name="T79" fmla="*/ 2147483647 h 2112"/>
              <a:gd name="T80" fmla="*/ 2147483647 w 4142"/>
              <a:gd name="T81" fmla="*/ 2147483647 h 2112"/>
              <a:gd name="T82" fmla="*/ 2147483647 w 4142"/>
              <a:gd name="T83" fmla="*/ 2147483647 h 2112"/>
              <a:gd name="T84" fmla="*/ 2147483647 w 4142"/>
              <a:gd name="T85" fmla="*/ 2147483647 h 2112"/>
              <a:gd name="T86" fmla="*/ 2147483647 w 4142"/>
              <a:gd name="T87" fmla="*/ 2147483647 h 2112"/>
              <a:gd name="T88" fmla="*/ 2147483647 w 4142"/>
              <a:gd name="T89" fmla="*/ 2147483647 h 2112"/>
              <a:gd name="T90" fmla="*/ 2147483647 w 4142"/>
              <a:gd name="T91" fmla="*/ 2147483647 h 2112"/>
              <a:gd name="T92" fmla="*/ 2147483647 w 4142"/>
              <a:gd name="T93" fmla="*/ 2147483647 h 2112"/>
              <a:gd name="T94" fmla="*/ 2147483647 w 4142"/>
              <a:gd name="T95" fmla="*/ 2147483647 h 2112"/>
              <a:gd name="T96" fmla="*/ 2147483647 w 4142"/>
              <a:gd name="T97" fmla="*/ 2147483647 h 2112"/>
              <a:gd name="T98" fmla="*/ 2147483647 w 4142"/>
              <a:gd name="T99" fmla="*/ 2147483647 h 2112"/>
              <a:gd name="T100" fmla="*/ 2147483647 w 4142"/>
              <a:gd name="T101" fmla="*/ 2147483647 h 2112"/>
              <a:gd name="T102" fmla="*/ 2147483647 w 4142"/>
              <a:gd name="T103" fmla="*/ 2147483647 h 2112"/>
              <a:gd name="T104" fmla="*/ 2147483647 w 4142"/>
              <a:gd name="T105" fmla="*/ 2147483647 h 2112"/>
              <a:gd name="T106" fmla="*/ 2147483647 w 4142"/>
              <a:gd name="T107" fmla="*/ 2147483647 h 2112"/>
              <a:gd name="T108" fmla="*/ 2147483647 w 4142"/>
              <a:gd name="T109" fmla="*/ 2147483647 h 2112"/>
              <a:gd name="T110" fmla="*/ 2147483647 w 4142"/>
              <a:gd name="T111" fmla="*/ 2147483647 h 2112"/>
              <a:gd name="T112" fmla="*/ 2147483647 w 4142"/>
              <a:gd name="T113" fmla="*/ 2147483647 h 2112"/>
              <a:gd name="T114" fmla="*/ 2147483647 w 4142"/>
              <a:gd name="T115" fmla="*/ 2147483647 h 2112"/>
              <a:gd name="T116" fmla="*/ 2147483647 w 4142"/>
              <a:gd name="T117" fmla="*/ 2147483647 h 2112"/>
              <a:gd name="T118" fmla="*/ 2147483647 w 4142"/>
              <a:gd name="T119" fmla="*/ 2147483647 h 2112"/>
              <a:gd name="T120" fmla="*/ 2147483647 w 4142"/>
              <a:gd name="T121" fmla="*/ 2147483647 h 2112"/>
              <a:gd name="T122" fmla="*/ 2147483647 w 4142"/>
              <a:gd name="T123" fmla="*/ 2147483647 h 21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142"/>
              <a:gd name="T187" fmla="*/ 0 h 2112"/>
              <a:gd name="T188" fmla="*/ 4142 w 4142"/>
              <a:gd name="T189" fmla="*/ 2112 h 211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142" h="2112">
                <a:moveTo>
                  <a:pt x="0" y="2112"/>
                </a:moveTo>
                <a:lnTo>
                  <a:pt x="0" y="2112"/>
                </a:lnTo>
                <a:lnTo>
                  <a:pt x="8" y="2112"/>
                </a:lnTo>
                <a:lnTo>
                  <a:pt x="16" y="2112"/>
                </a:lnTo>
                <a:lnTo>
                  <a:pt x="16" y="2104"/>
                </a:lnTo>
                <a:lnTo>
                  <a:pt x="24" y="2104"/>
                </a:lnTo>
                <a:lnTo>
                  <a:pt x="32" y="2104"/>
                </a:lnTo>
                <a:lnTo>
                  <a:pt x="32" y="2096"/>
                </a:lnTo>
                <a:lnTo>
                  <a:pt x="40" y="2096"/>
                </a:lnTo>
                <a:lnTo>
                  <a:pt x="48" y="2096"/>
                </a:lnTo>
                <a:lnTo>
                  <a:pt x="48" y="2088"/>
                </a:lnTo>
                <a:lnTo>
                  <a:pt x="56" y="2088"/>
                </a:lnTo>
                <a:lnTo>
                  <a:pt x="64" y="2088"/>
                </a:lnTo>
                <a:lnTo>
                  <a:pt x="64" y="2080"/>
                </a:lnTo>
                <a:lnTo>
                  <a:pt x="72" y="2080"/>
                </a:lnTo>
                <a:lnTo>
                  <a:pt x="80" y="2080"/>
                </a:lnTo>
                <a:lnTo>
                  <a:pt x="80" y="2072"/>
                </a:lnTo>
                <a:lnTo>
                  <a:pt x="88" y="2072"/>
                </a:lnTo>
                <a:lnTo>
                  <a:pt x="88" y="2064"/>
                </a:lnTo>
                <a:lnTo>
                  <a:pt x="96" y="2064"/>
                </a:lnTo>
                <a:lnTo>
                  <a:pt x="104" y="2064"/>
                </a:lnTo>
                <a:lnTo>
                  <a:pt x="104" y="2056"/>
                </a:lnTo>
                <a:lnTo>
                  <a:pt x="112" y="2056"/>
                </a:lnTo>
                <a:lnTo>
                  <a:pt x="120" y="2056"/>
                </a:lnTo>
                <a:lnTo>
                  <a:pt x="120" y="2048"/>
                </a:lnTo>
                <a:lnTo>
                  <a:pt x="128" y="2048"/>
                </a:lnTo>
                <a:lnTo>
                  <a:pt x="128" y="2040"/>
                </a:lnTo>
                <a:lnTo>
                  <a:pt x="136" y="2040"/>
                </a:lnTo>
                <a:lnTo>
                  <a:pt x="136" y="2032"/>
                </a:lnTo>
                <a:lnTo>
                  <a:pt x="144" y="2032"/>
                </a:lnTo>
                <a:lnTo>
                  <a:pt x="144" y="2024"/>
                </a:lnTo>
                <a:lnTo>
                  <a:pt x="151" y="2024"/>
                </a:lnTo>
                <a:lnTo>
                  <a:pt x="159" y="2024"/>
                </a:lnTo>
                <a:lnTo>
                  <a:pt x="159" y="2016"/>
                </a:lnTo>
                <a:lnTo>
                  <a:pt x="167" y="2016"/>
                </a:lnTo>
                <a:lnTo>
                  <a:pt x="175" y="2016"/>
                </a:lnTo>
                <a:lnTo>
                  <a:pt x="175" y="2008"/>
                </a:lnTo>
                <a:lnTo>
                  <a:pt x="183" y="2008"/>
                </a:lnTo>
                <a:lnTo>
                  <a:pt x="183" y="2000"/>
                </a:lnTo>
                <a:lnTo>
                  <a:pt x="191" y="2000"/>
                </a:lnTo>
                <a:lnTo>
                  <a:pt x="199" y="2000"/>
                </a:lnTo>
                <a:lnTo>
                  <a:pt x="199" y="1992"/>
                </a:lnTo>
                <a:lnTo>
                  <a:pt x="207" y="1992"/>
                </a:lnTo>
                <a:lnTo>
                  <a:pt x="207" y="1984"/>
                </a:lnTo>
                <a:lnTo>
                  <a:pt x="215" y="1984"/>
                </a:lnTo>
                <a:lnTo>
                  <a:pt x="215" y="1976"/>
                </a:lnTo>
                <a:lnTo>
                  <a:pt x="223" y="1976"/>
                </a:lnTo>
                <a:lnTo>
                  <a:pt x="223" y="1968"/>
                </a:lnTo>
                <a:lnTo>
                  <a:pt x="231" y="1968"/>
                </a:lnTo>
                <a:lnTo>
                  <a:pt x="231" y="1960"/>
                </a:lnTo>
                <a:lnTo>
                  <a:pt x="239" y="1960"/>
                </a:lnTo>
                <a:lnTo>
                  <a:pt x="247" y="1960"/>
                </a:lnTo>
                <a:lnTo>
                  <a:pt x="247" y="1952"/>
                </a:lnTo>
                <a:lnTo>
                  <a:pt x="255" y="1952"/>
                </a:lnTo>
                <a:lnTo>
                  <a:pt x="255" y="1944"/>
                </a:lnTo>
                <a:lnTo>
                  <a:pt x="271" y="1944"/>
                </a:lnTo>
                <a:lnTo>
                  <a:pt x="271" y="1936"/>
                </a:lnTo>
                <a:lnTo>
                  <a:pt x="279" y="1936"/>
                </a:lnTo>
                <a:lnTo>
                  <a:pt x="279" y="1928"/>
                </a:lnTo>
                <a:lnTo>
                  <a:pt x="287" y="1928"/>
                </a:lnTo>
                <a:lnTo>
                  <a:pt x="295" y="1928"/>
                </a:lnTo>
                <a:lnTo>
                  <a:pt x="295" y="1920"/>
                </a:lnTo>
                <a:lnTo>
                  <a:pt x="303" y="1920"/>
                </a:lnTo>
                <a:lnTo>
                  <a:pt x="303" y="1912"/>
                </a:lnTo>
                <a:lnTo>
                  <a:pt x="311" y="1912"/>
                </a:lnTo>
                <a:lnTo>
                  <a:pt x="319" y="1912"/>
                </a:lnTo>
                <a:lnTo>
                  <a:pt x="319" y="1904"/>
                </a:lnTo>
                <a:lnTo>
                  <a:pt x="327" y="1904"/>
                </a:lnTo>
                <a:lnTo>
                  <a:pt x="327" y="1896"/>
                </a:lnTo>
                <a:lnTo>
                  <a:pt x="335" y="1896"/>
                </a:lnTo>
                <a:lnTo>
                  <a:pt x="343" y="1896"/>
                </a:lnTo>
                <a:lnTo>
                  <a:pt x="343" y="1888"/>
                </a:lnTo>
                <a:lnTo>
                  <a:pt x="351" y="1888"/>
                </a:lnTo>
                <a:lnTo>
                  <a:pt x="359" y="1888"/>
                </a:lnTo>
                <a:lnTo>
                  <a:pt x="359" y="1880"/>
                </a:lnTo>
                <a:lnTo>
                  <a:pt x="367" y="1880"/>
                </a:lnTo>
                <a:lnTo>
                  <a:pt x="367" y="1872"/>
                </a:lnTo>
                <a:lnTo>
                  <a:pt x="375" y="1872"/>
                </a:lnTo>
                <a:lnTo>
                  <a:pt x="383" y="1872"/>
                </a:lnTo>
                <a:lnTo>
                  <a:pt x="383" y="1864"/>
                </a:lnTo>
                <a:lnTo>
                  <a:pt x="391" y="1864"/>
                </a:lnTo>
                <a:lnTo>
                  <a:pt x="399" y="1864"/>
                </a:lnTo>
                <a:lnTo>
                  <a:pt x="399" y="1856"/>
                </a:lnTo>
                <a:lnTo>
                  <a:pt x="407" y="1856"/>
                </a:lnTo>
                <a:lnTo>
                  <a:pt x="407" y="1848"/>
                </a:lnTo>
                <a:lnTo>
                  <a:pt x="415" y="1848"/>
                </a:lnTo>
                <a:lnTo>
                  <a:pt x="415" y="1840"/>
                </a:lnTo>
                <a:lnTo>
                  <a:pt x="423" y="1840"/>
                </a:lnTo>
                <a:lnTo>
                  <a:pt x="431" y="1840"/>
                </a:lnTo>
                <a:lnTo>
                  <a:pt x="439" y="1840"/>
                </a:lnTo>
                <a:lnTo>
                  <a:pt x="439" y="1832"/>
                </a:lnTo>
                <a:lnTo>
                  <a:pt x="447" y="1832"/>
                </a:lnTo>
                <a:lnTo>
                  <a:pt x="455" y="1832"/>
                </a:lnTo>
                <a:lnTo>
                  <a:pt x="455" y="1824"/>
                </a:lnTo>
                <a:lnTo>
                  <a:pt x="463" y="1824"/>
                </a:lnTo>
                <a:lnTo>
                  <a:pt x="471" y="1824"/>
                </a:lnTo>
                <a:lnTo>
                  <a:pt x="471" y="1816"/>
                </a:lnTo>
                <a:lnTo>
                  <a:pt x="479" y="1816"/>
                </a:lnTo>
                <a:lnTo>
                  <a:pt x="487" y="1816"/>
                </a:lnTo>
                <a:lnTo>
                  <a:pt x="487" y="1808"/>
                </a:lnTo>
                <a:lnTo>
                  <a:pt x="495" y="1808"/>
                </a:lnTo>
                <a:lnTo>
                  <a:pt x="503" y="1808"/>
                </a:lnTo>
                <a:lnTo>
                  <a:pt x="503" y="1800"/>
                </a:lnTo>
                <a:lnTo>
                  <a:pt x="511" y="1800"/>
                </a:lnTo>
                <a:lnTo>
                  <a:pt x="519" y="1800"/>
                </a:lnTo>
                <a:lnTo>
                  <a:pt x="527" y="1800"/>
                </a:lnTo>
                <a:lnTo>
                  <a:pt x="527" y="1792"/>
                </a:lnTo>
                <a:lnTo>
                  <a:pt x="535" y="1792"/>
                </a:lnTo>
                <a:lnTo>
                  <a:pt x="535" y="1784"/>
                </a:lnTo>
                <a:lnTo>
                  <a:pt x="543" y="1784"/>
                </a:lnTo>
                <a:lnTo>
                  <a:pt x="551" y="1784"/>
                </a:lnTo>
                <a:lnTo>
                  <a:pt x="551" y="1776"/>
                </a:lnTo>
                <a:lnTo>
                  <a:pt x="559" y="1776"/>
                </a:lnTo>
                <a:lnTo>
                  <a:pt x="567" y="1776"/>
                </a:lnTo>
                <a:lnTo>
                  <a:pt x="567" y="1768"/>
                </a:lnTo>
                <a:lnTo>
                  <a:pt x="575" y="1768"/>
                </a:lnTo>
                <a:lnTo>
                  <a:pt x="583" y="1768"/>
                </a:lnTo>
                <a:lnTo>
                  <a:pt x="583" y="1760"/>
                </a:lnTo>
                <a:lnTo>
                  <a:pt x="591" y="1760"/>
                </a:lnTo>
                <a:lnTo>
                  <a:pt x="599" y="1760"/>
                </a:lnTo>
                <a:lnTo>
                  <a:pt x="599" y="1752"/>
                </a:lnTo>
                <a:lnTo>
                  <a:pt x="599" y="1744"/>
                </a:lnTo>
                <a:lnTo>
                  <a:pt x="607" y="1744"/>
                </a:lnTo>
                <a:lnTo>
                  <a:pt x="615" y="1744"/>
                </a:lnTo>
                <a:lnTo>
                  <a:pt x="615" y="1736"/>
                </a:lnTo>
                <a:lnTo>
                  <a:pt x="623" y="1736"/>
                </a:lnTo>
                <a:lnTo>
                  <a:pt x="623" y="1728"/>
                </a:lnTo>
                <a:lnTo>
                  <a:pt x="631" y="1728"/>
                </a:lnTo>
                <a:lnTo>
                  <a:pt x="639" y="1728"/>
                </a:lnTo>
                <a:lnTo>
                  <a:pt x="647" y="1728"/>
                </a:lnTo>
                <a:lnTo>
                  <a:pt x="655" y="1728"/>
                </a:lnTo>
                <a:lnTo>
                  <a:pt x="655" y="1720"/>
                </a:lnTo>
                <a:lnTo>
                  <a:pt x="663" y="1720"/>
                </a:lnTo>
                <a:lnTo>
                  <a:pt x="671" y="1720"/>
                </a:lnTo>
                <a:lnTo>
                  <a:pt x="671" y="1712"/>
                </a:lnTo>
                <a:lnTo>
                  <a:pt x="679" y="1712"/>
                </a:lnTo>
                <a:lnTo>
                  <a:pt x="679" y="1704"/>
                </a:lnTo>
                <a:lnTo>
                  <a:pt x="687" y="1704"/>
                </a:lnTo>
                <a:lnTo>
                  <a:pt x="695" y="1704"/>
                </a:lnTo>
                <a:lnTo>
                  <a:pt x="703" y="1704"/>
                </a:lnTo>
                <a:lnTo>
                  <a:pt x="711" y="1704"/>
                </a:lnTo>
                <a:lnTo>
                  <a:pt x="711" y="1696"/>
                </a:lnTo>
                <a:lnTo>
                  <a:pt x="719" y="1696"/>
                </a:lnTo>
                <a:lnTo>
                  <a:pt x="727" y="1696"/>
                </a:lnTo>
                <a:lnTo>
                  <a:pt x="727" y="1688"/>
                </a:lnTo>
                <a:lnTo>
                  <a:pt x="735" y="1688"/>
                </a:lnTo>
                <a:lnTo>
                  <a:pt x="743" y="1688"/>
                </a:lnTo>
                <a:lnTo>
                  <a:pt x="743" y="1680"/>
                </a:lnTo>
                <a:lnTo>
                  <a:pt x="751" y="1680"/>
                </a:lnTo>
                <a:lnTo>
                  <a:pt x="759" y="1680"/>
                </a:lnTo>
                <a:lnTo>
                  <a:pt x="759" y="1672"/>
                </a:lnTo>
                <a:lnTo>
                  <a:pt x="759" y="1664"/>
                </a:lnTo>
                <a:lnTo>
                  <a:pt x="767" y="1664"/>
                </a:lnTo>
                <a:lnTo>
                  <a:pt x="767" y="1656"/>
                </a:lnTo>
                <a:lnTo>
                  <a:pt x="775" y="1656"/>
                </a:lnTo>
                <a:lnTo>
                  <a:pt x="783" y="1656"/>
                </a:lnTo>
                <a:lnTo>
                  <a:pt x="783" y="1648"/>
                </a:lnTo>
                <a:lnTo>
                  <a:pt x="791" y="1648"/>
                </a:lnTo>
                <a:lnTo>
                  <a:pt x="799" y="1648"/>
                </a:lnTo>
                <a:lnTo>
                  <a:pt x="807" y="1648"/>
                </a:lnTo>
                <a:lnTo>
                  <a:pt x="807" y="1640"/>
                </a:lnTo>
                <a:lnTo>
                  <a:pt x="815" y="1640"/>
                </a:lnTo>
                <a:lnTo>
                  <a:pt x="823" y="1640"/>
                </a:lnTo>
                <a:lnTo>
                  <a:pt x="823" y="1632"/>
                </a:lnTo>
                <a:lnTo>
                  <a:pt x="831" y="1632"/>
                </a:lnTo>
                <a:lnTo>
                  <a:pt x="839" y="1632"/>
                </a:lnTo>
                <a:lnTo>
                  <a:pt x="839" y="1624"/>
                </a:lnTo>
                <a:lnTo>
                  <a:pt x="847" y="1624"/>
                </a:lnTo>
                <a:lnTo>
                  <a:pt x="855" y="1624"/>
                </a:lnTo>
                <a:lnTo>
                  <a:pt x="855" y="1616"/>
                </a:lnTo>
                <a:lnTo>
                  <a:pt x="863" y="1616"/>
                </a:lnTo>
                <a:lnTo>
                  <a:pt x="863" y="1608"/>
                </a:lnTo>
                <a:lnTo>
                  <a:pt x="871" y="1608"/>
                </a:lnTo>
                <a:lnTo>
                  <a:pt x="879" y="1608"/>
                </a:lnTo>
                <a:lnTo>
                  <a:pt x="879" y="1600"/>
                </a:lnTo>
                <a:lnTo>
                  <a:pt x="887" y="1600"/>
                </a:lnTo>
                <a:lnTo>
                  <a:pt x="895" y="1600"/>
                </a:lnTo>
                <a:lnTo>
                  <a:pt x="895" y="1592"/>
                </a:lnTo>
                <a:lnTo>
                  <a:pt x="903" y="1592"/>
                </a:lnTo>
                <a:lnTo>
                  <a:pt x="911" y="1592"/>
                </a:lnTo>
                <a:lnTo>
                  <a:pt x="919" y="1592"/>
                </a:lnTo>
                <a:lnTo>
                  <a:pt x="919" y="1584"/>
                </a:lnTo>
                <a:lnTo>
                  <a:pt x="927" y="1584"/>
                </a:lnTo>
                <a:lnTo>
                  <a:pt x="927" y="1576"/>
                </a:lnTo>
                <a:lnTo>
                  <a:pt x="935" y="1576"/>
                </a:lnTo>
                <a:lnTo>
                  <a:pt x="943" y="1576"/>
                </a:lnTo>
                <a:lnTo>
                  <a:pt x="951" y="1576"/>
                </a:lnTo>
                <a:lnTo>
                  <a:pt x="951" y="1568"/>
                </a:lnTo>
                <a:lnTo>
                  <a:pt x="959" y="1568"/>
                </a:lnTo>
                <a:lnTo>
                  <a:pt x="959" y="1560"/>
                </a:lnTo>
                <a:lnTo>
                  <a:pt x="967" y="1560"/>
                </a:lnTo>
                <a:lnTo>
                  <a:pt x="967" y="1552"/>
                </a:lnTo>
                <a:lnTo>
                  <a:pt x="975" y="1552"/>
                </a:lnTo>
                <a:lnTo>
                  <a:pt x="983" y="1552"/>
                </a:lnTo>
                <a:lnTo>
                  <a:pt x="983" y="1544"/>
                </a:lnTo>
                <a:lnTo>
                  <a:pt x="991" y="1544"/>
                </a:lnTo>
                <a:lnTo>
                  <a:pt x="999" y="1544"/>
                </a:lnTo>
                <a:lnTo>
                  <a:pt x="999" y="1536"/>
                </a:lnTo>
                <a:lnTo>
                  <a:pt x="1007" y="1536"/>
                </a:lnTo>
                <a:lnTo>
                  <a:pt x="1007" y="1528"/>
                </a:lnTo>
                <a:lnTo>
                  <a:pt x="1015" y="1528"/>
                </a:lnTo>
                <a:lnTo>
                  <a:pt x="1015" y="1520"/>
                </a:lnTo>
                <a:lnTo>
                  <a:pt x="1023" y="1520"/>
                </a:lnTo>
                <a:lnTo>
                  <a:pt x="1031" y="1520"/>
                </a:lnTo>
                <a:lnTo>
                  <a:pt x="1031" y="1512"/>
                </a:lnTo>
                <a:lnTo>
                  <a:pt x="1039" y="1512"/>
                </a:lnTo>
                <a:lnTo>
                  <a:pt x="1039" y="1504"/>
                </a:lnTo>
                <a:lnTo>
                  <a:pt x="1047" y="1504"/>
                </a:lnTo>
                <a:lnTo>
                  <a:pt x="1055" y="1504"/>
                </a:lnTo>
                <a:lnTo>
                  <a:pt x="1063" y="1504"/>
                </a:lnTo>
                <a:lnTo>
                  <a:pt x="1063" y="1496"/>
                </a:lnTo>
                <a:lnTo>
                  <a:pt x="1071" y="1496"/>
                </a:lnTo>
                <a:lnTo>
                  <a:pt x="1071" y="1488"/>
                </a:lnTo>
                <a:lnTo>
                  <a:pt x="1079" y="1488"/>
                </a:lnTo>
                <a:lnTo>
                  <a:pt x="1087" y="1488"/>
                </a:lnTo>
                <a:lnTo>
                  <a:pt x="1087" y="1480"/>
                </a:lnTo>
                <a:lnTo>
                  <a:pt x="1095" y="1480"/>
                </a:lnTo>
                <a:lnTo>
                  <a:pt x="1103" y="1480"/>
                </a:lnTo>
                <a:lnTo>
                  <a:pt x="1111" y="1480"/>
                </a:lnTo>
                <a:lnTo>
                  <a:pt x="1111" y="1472"/>
                </a:lnTo>
                <a:lnTo>
                  <a:pt x="1119" y="1472"/>
                </a:lnTo>
                <a:lnTo>
                  <a:pt x="1127" y="1472"/>
                </a:lnTo>
                <a:lnTo>
                  <a:pt x="1127" y="1464"/>
                </a:lnTo>
                <a:lnTo>
                  <a:pt x="1135" y="1464"/>
                </a:lnTo>
                <a:lnTo>
                  <a:pt x="1135" y="1456"/>
                </a:lnTo>
                <a:lnTo>
                  <a:pt x="1143" y="1456"/>
                </a:lnTo>
                <a:lnTo>
                  <a:pt x="1143" y="1448"/>
                </a:lnTo>
                <a:lnTo>
                  <a:pt x="1151" y="1448"/>
                </a:lnTo>
                <a:lnTo>
                  <a:pt x="1159" y="1448"/>
                </a:lnTo>
                <a:lnTo>
                  <a:pt x="1167" y="1448"/>
                </a:lnTo>
                <a:lnTo>
                  <a:pt x="1167" y="1440"/>
                </a:lnTo>
                <a:lnTo>
                  <a:pt x="1175" y="1440"/>
                </a:lnTo>
                <a:lnTo>
                  <a:pt x="1183" y="1440"/>
                </a:lnTo>
                <a:lnTo>
                  <a:pt x="1191" y="1440"/>
                </a:lnTo>
                <a:lnTo>
                  <a:pt x="1191" y="1432"/>
                </a:lnTo>
                <a:lnTo>
                  <a:pt x="1199" y="1432"/>
                </a:lnTo>
                <a:lnTo>
                  <a:pt x="1199" y="1424"/>
                </a:lnTo>
                <a:lnTo>
                  <a:pt x="1207" y="1424"/>
                </a:lnTo>
                <a:lnTo>
                  <a:pt x="1215" y="1424"/>
                </a:lnTo>
                <a:lnTo>
                  <a:pt x="1215" y="1416"/>
                </a:lnTo>
                <a:lnTo>
                  <a:pt x="1223" y="1416"/>
                </a:lnTo>
                <a:lnTo>
                  <a:pt x="1231" y="1416"/>
                </a:lnTo>
                <a:lnTo>
                  <a:pt x="1231" y="1408"/>
                </a:lnTo>
                <a:lnTo>
                  <a:pt x="1239" y="1408"/>
                </a:lnTo>
                <a:lnTo>
                  <a:pt x="1239" y="1400"/>
                </a:lnTo>
                <a:lnTo>
                  <a:pt x="1247" y="1400"/>
                </a:lnTo>
                <a:lnTo>
                  <a:pt x="1247" y="1392"/>
                </a:lnTo>
                <a:lnTo>
                  <a:pt x="1255" y="1392"/>
                </a:lnTo>
                <a:lnTo>
                  <a:pt x="1263" y="1392"/>
                </a:lnTo>
                <a:lnTo>
                  <a:pt x="1263" y="1384"/>
                </a:lnTo>
                <a:lnTo>
                  <a:pt x="1271" y="1384"/>
                </a:lnTo>
                <a:lnTo>
                  <a:pt x="1279" y="1384"/>
                </a:lnTo>
                <a:lnTo>
                  <a:pt x="1279" y="1376"/>
                </a:lnTo>
                <a:lnTo>
                  <a:pt x="1287" y="1376"/>
                </a:lnTo>
                <a:lnTo>
                  <a:pt x="1287" y="1368"/>
                </a:lnTo>
                <a:lnTo>
                  <a:pt x="1295" y="1368"/>
                </a:lnTo>
                <a:lnTo>
                  <a:pt x="1303" y="1368"/>
                </a:lnTo>
                <a:lnTo>
                  <a:pt x="1311" y="1368"/>
                </a:lnTo>
                <a:lnTo>
                  <a:pt x="1311" y="1360"/>
                </a:lnTo>
                <a:lnTo>
                  <a:pt x="1319" y="1360"/>
                </a:lnTo>
                <a:lnTo>
                  <a:pt x="1319" y="1352"/>
                </a:lnTo>
                <a:lnTo>
                  <a:pt x="1327" y="1352"/>
                </a:lnTo>
                <a:lnTo>
                  <a:pt x="1327" y="1344"/>
                </a:lnTo>
                <a:lnTo>
                  <a:pt x="1343" y="1344"/>
                </a:lnTo>
                <a:lnTo>
                  <a:pt x="1351" y="1344"/>
                </a:lnTo>
                <a:lnTo>
                  <a:pt x="1351" y="1336"/>
                </a:lnTo>
                <a:lnTo>
                  <a:pt x="1359" y="1336"/>
                </a:lnTo>
                <a:lnTo>
                  <a:pt x="1359" y="1328"/>
                </a:lnTo>
                <a:lnTo>
                  <a:pt x="1367" y="1328"/>
                </a:lnTo>
                <a:lnTo>
                  <a:pt x="1367" y="1320"/>
                </a:lnTo>
                <a:lnTo>
                  <a:pt x="1375" y="1320"/>
                </a:lnTo>
                <a:lnTo>
                  <a:pt x="1383" y="1320"/>
                </a:lnTo>
                <a:lnTo>
                  <a:pt x="1391" y="1320"/>
                </a:lnTo>
                <a:lnTo>
                  <a:pt x="1391" y="1312"/>
                </a:lnTo>
                <a:lnTo>
                  <a:pt x="1399" y="1312"/>
                </a:lnTo>
                <a:lnTo>
                  <a:pt x="1399" y="1304"/>
                </a:lnTo>
                <a:lnTo>
                  <a:pt x="1399" y="1296"/>
                </a:lnTo>
                <a:lnTo>
                  <a:pt x="1407" y="1296"/>
                </a:lnTo>
                <a:lnTo>
                  <a:pt x="1415" y="1296"/>
                </a:lnTo>
                <a:lnTo>
                  <a:pt x="1415" y="1288"/>
                </a:lnTo>
                <a:lnTo>
                  <a:pt x="1423" y="1288"/>
                </a:lnTo>
                <a:lnTo>
                  <a:pt x="1423" y="1280"/>
                </a:lnTo>
                <a:lnTo>
                  <a:pt x="1431" y="1280"/>
                </a:lnTo>
                <a:lnTo>
                  <a:pt x="1439" y="1280"/>
                </a:lnTo>
                <a:lnTo>
                  <a:pt x="1439" y="1272"/>
                </a:lnTo>
                <a:lnTo>
                  <a:pt x="1447" y="1272"/>
                </a:lnTo>
                <a:lnTo>
                  <a:pt x="1455" y="1272"/>
                </a:lnTo>
                <a:lnTo>
                  <a:pt x="1455" y="1264"/>
                </a:lnTo>
                <a:lnTo>
                  <a:pt x="1463" y="1264"/>
                </a:lnTo>
                <a:lnTo>
                  <a:pt x="1463" y="1256"/>
                </a:lnTo>
                <a:lnTo>
                  <a:pt x="1479" y="1256"/>
                </a:lnTo>
                <a:lnTo>
                  <a:pt x="1487" y="1256"/>
                </a:lnTo>
                <a:lnTo>
                  <a:pt x="1487" y="1248"/>
                </a:lnTo>
                <a:lnTo>
                  <a:pt x="1487" y="1240"/>
                </a:lnTo>
                <a:lnTo>
                  <a:pt x="1495" y="1240"/>
                </a:lnTo>
                <a:lnTo>
                  <a:pt x="1503" y="1240"/>
                </a:lnTo>
                <a:lnTo>
                  <a:pt x="1503" y="1232"/>
                </a:lnTo>
                <a:lnTo>
                  <a:pt x="1511" y="1232"/>
                </a:lnTo>
                <a:lnTo>
                  <a:pt x="1519" y="1232"/>
                </a:lnTo>
                <a:lnTo>
                  <a:pt x="1519" y="1224"/>
                </a:lnTo>
                <a:lnTo>
                  <a:pt x="1527" y="1224"/>
                </a:lnTo>
                <a:lnTo>
                  <a:pt x="1527" y="1216"/>
                </a:lnTo>
                <a:lnTo>
                  <a:pt x="1535" y="1216"/>
                </a:lnTo>
                <a:lnTo>
                  <a:pt x="1535" y="1208"/>
                </a:lnTo>
                <a:lnTo>
                  <a:pt x="1543" y="1208"/>
                </a:lnTo>
                <a:lnTo>
                  <a:pt x="1551" y="1208"/>
                </a:lnTo>
                <a:lnTo>
                  <a:pt x="1559" y="1208"/>
                </a:lnTo>
                <a:lnTo>
                  <a:pt x="1559" y="1200"/>
                </a:lnTo>
                <a:lnTo>
                  <a:pt x="1567" y="1200"/>
                </a:lnTo>
                <a:lnTo>
                  <a:pt x="1567" y="1192"/>
                </a:lnTo>
                <a:lnTo>
                  <a:pt x="1575" y="1192"/>
                </a:lnTo>
                <a:lnTo>
                  <a:pt x="1583" y="1192"/>
                </a:lnTo>
                <a:lnTo>
                  <a:pt x="1583" y="1184"/>
                </a:lnTo>
                <a:lnTo>
                  <a:pt x="1591" y="1184"/>
                </a:lnTo>
                <a:lnTo>
                  <a:pt x="1599" y="1184"/>
                </a:lnTo>
                <a:lnTo>
                  <a:pt x="1607" y="1184"/>
                </a:lnTo>
                <a:lnTo>
                  <a:pt x="1615" y="1184"/>
                </a:lnTo>
                <a:lnTo>
                  <a:pt x="1615" y="1176"/>
                </a:lnTo>
                <a:lnTo>
                  <a:pt x="1623" y="1176"/>
                </a:lnTo>
                <a:lnTo>
                  <a:pt x="1631" y="1176"/>
                </a:lnTo>
                <a:lnTo>
                  <a:pt x="1631" y="1168"/>
                </a:lnTo>
                <a:lnTo>
                  <a:pt x="1639" y="1168"/>
                </a:lnTo>
                <a:lnTo>
                  <a:pt x="1647" y="1168"/>
                </a:lnTo>
                <a:lnTo>
                  <a:pt x="1647" y="1160"/>
                </a:lnTo>
                <a:lnTo>
                  <a:pt x="1655" y="1160"/>
                </a:lnTo>
                <a:lnTo>
                  <a:pt x="1663" y="1160"/>
                </a:lnTo>
                <a:lnTo>
                  <a:pt x="1663" y="1152"/>
                </a:lnTo>
                <a:lnTo>
                  <a:pt x="1671" y="1152"/>
                </a:lnTo>
                <a:lnTo>
                  <a:pt x="1679" y="1152"/>
                </a:lnTo>
                <a:lnTo>
                  <a:pt x="1687" y="1152"/>
                </a:lnTo>
                <a:lnTo>
                  <a:pt x="1687" y="1144"/>
                </a:lnTo>
                <a:lnTo>
                  <a:pt x="1695" y="1144"/>
                </a:lnTo>
                <a:lnTo>
                  <a:pt x="1703" y="1144"/>
                </a:lnTo>
                <a:lnTo>
                  <a:pt x="1711" y="1144"/>
                </a:lnTo>
                <a:lnTo>
                  <a:pt x="1711" y="1136"/>
                </a:lnTo>
                <a:lnTo>
                  <a:pt x="1719" y="1136"/>
                </a:lnTo>
                <a:lnTo>
                  <a:pt x="1727" y="1136"/>
                </a:lnTo>
                <a:lnTo>
                  <a:pt x="1727" y="1128"/>
                </a:lnTo>
                <a:lnTo>
                  <a:pt x="1735" y="1128"/>
                </a:lnTo>
                <a:lnTo>
                  <a:pt x="1743" y="1128"/>
                </a:lnTo>
                <a:lnTo>
                  <a:pt x="1751" y="1128"/>
                </a:lnTo>
                <a:lnTo>
                  <a:pt x="1751" y="1120"/>
                </a:lnTo>
                <a:lnTo>
                  <a:pt x="1759" y="1120"/>
                </a:lnTo>
                <a:lnTo>
                  <a:pt x="1759" y="1112"/>
                </a:lnTo>
                <a:lnTo>
                  <a:pt x="1767" y="1112"/>
                </a:lnTo>
                <a:lnTo>
                  <a:pt x="1775" y="1112"/>
                </a:lnTo>
                <a:lnTo>
                  <a:pt x="1775" y="1104"/>
                </a:lnTo>
                <a:lnTo>
                  <a:pt x="1783" y="1104"/>
                </a:lnTo>
                <a:lnTo>
                  <a:pt x="1783" y="1096"/>
                </a:lnTo>
                <a:lnTo>
                  <a:pt x="1791" y="1096"/>
                </a:lnTo>
                <a:lnTo>
                  <a:pt x="1799" y="1096"/>
                </a:lnTo>
                <a:lnTo>
                  <a:pt x="1799" y="1088"/>
                </a:lnTo>
                <a:lnTo>
                  <a:pt x="1807" y="1088"/>
                </a:lnTo>
                <a:lnTo>
                  <a:pt x="1815" y="1088"/>
                </a:lnTo>
                <a:lnTo>
                  <a:pt x="1815" y="1080"/>
                </a:lnTo>
                <a:lnTo>
                  <a:pt x="1823" y="1080"/>
                </a:lnTo>
                <a:lnTo>
                  <a:pt x="1831" y="1080"/>
                </a:lnTo>
                <a:lnTo>
                  <a:pt x="1831" y="1072"/>
                </a:lnTo>
                <a:lnTo>
                  <a:pt x="1839" y="1072"/>
                </a:lnTo>
                <a:lnTo>
                  <a:pt x="1847" y="1072"/>
                </a:lnTo>
                <a:lnTo>
                  <a:pt x="1847" y="1064"/>
                </a:lnTo>
                <a:lnTo>
                  <a:pt x="1847" y="1056"/>
                </a:lnTo>
                <a:lnTo>
                  <a:pt x="1855" y="1056"/>
                </a:lnTo>
                <a:lnTo>
                  <a:pt x="1863" y="1056"/>
                </a:lnTo>
                <a:lnTo>
                  <a:pt x="1879" y="1056"/>
                </a:lnTo>
                <a:lnTo>
                  <a:pt x="1879" y="1048"/>
                </a:lnTo>
                <a:lnTo>
                  <a:pt x="1887" y="1048"/>
                </a:lnTo>
                <a:lnTo>
                  <a:pt x="1895" y="1048"/>
                </a:lnTo>
                <a:lnTo>
                  <a:pt x="1895" y="1040"/>
                </a:lnTo>
                <a:lnTo>
                  <a:pt x="1903" y="1040"/>
                </a:lnTo>
                <a:lnTo>
                  <a:pt x="1911" y="1040"/>
                </a:lnTo>
                <a:lnTo>
                  <a:pt x="1911" y="1032"/>
                </a:lnTo>
                <a:lnTo>
                  <a:pt x="1919" y="1032"/>
                </a:lnTo>
                <a:lnTo>
                  <a:pt x="1927" y="1032"/>
                </a:lnTo>
                <a:lnTo>
                  <a:pt x="1927" y="1024"/>
                </a:lnTo>
                <a:lnTo>
                  <a:pt x="1935" y="1024"/>
                </a:lnTo>
                <a:lnTo>
                  <a:pt x="1943" y="1024"/>
                </a:lnTo>
                <a:lnTo>
                  <a:pt x="1943" y="1016"/>
                </a:lnTo>
                <a:lnTo>
                  <a:pt x="1951" y="1016"/>
                </a:lnTo>
                <a:lnTo>
                  <a:pt x="1959" y="1016"/>
                </a:lnTo>
                <a:lnTo>
                  <a:pt x="1967" y="1016"/>
                </a:lnTo>
                <a:lnTo>
                  <a:pt x="1967" y="1008"/>
                </a:lnTo>
                <a:lnTo>
                  <a:pt x="1975" y="1008"/>
                </a:lnTo>
                <a:lnTo>
                  <a:pt x="1991" y="1008"/>
                </a:lnTo>
                <a:lnTo>
                  <a:pt x="1991" y="1000"/>
                </a:lnTo>
                <a:lnTo>
                  <a:pt x="1999" y="1000"/>
                </a:lnTo>
                <a:lnTo>
                  <a:pt x="2007" y="1000"/>
                </a:lnTo>
                <a:lnTo>
                  <a:pt x="2007" y="992"/>
                </a:lnTo>
                <a:lnTo>
                  <a:pt x="2015" y="992"/>
                </a:lnTo>
                <a:lnTo>
                  <a:pt x="2023" y="992"/>
                </a:lnTo>
                <a:lnTo>
                  <a:pt x="2023" y="984"/>
                </a:lnTo>
                <a:lnTo>
                  <a:pt x="2031" y="984"/>
                </a:lnTo>
                <a:lnTo>
                  <a:pt x="2039" y="984"/>
                </a:lnTo>
                <a:lnTo>
                  <a:pt x="2039" y="976"/>
                </a:lnTo>
                <a:lnTo>
                  <a:pt x="2047" y="976"/>
                </a:lnTo>
                <a:lnTo>
                  <a:pt x="2047" y="968"/>
                </a:lnTo>
                <a:lnTo>
                  <a:pt x="2055" y="968"/>
                </a:lnTo>
                <a:lnTo>
                  <a:pt x="2063" y="968"/>
                </a:lnTo>
                <a:lnTo>
                  <a:pt x="2063" y="960"/>
                </a:lnTo>
                <a:lnTo>
                  <a:pt x="2071" y="960"/>
                </a:lnTo>
                <a:lnTo>
                  <a:pt x="2079" y="960"/>
                </a:lnTo>
                <a:lnTo>
                  <a:pt x="2087" y="960"/>
                </a:lnTo>
                <a:lnTo>
                  <a:pt x="2095" y="960"/>
                </a:lnTo>
                <a:lnTo>
                  <a:pt x="2095" y="952"/>
                </a:lnTo>
                <a:lnTo>
                  <a:pt x="2103" y="952"/>
                </a:lnTo>
                <a:lnTo>
                  <a:pt x="2103" y="944"/>
                </a:lnTo>
                <a:lnTo>
                  <a:pt x="2111" y="944"/>
                </a:lnTo>
                <a:lnTo>
                  <a:pt x="2127" y="944"/>
                </a:lnTo>
                <a:lnTo>
                  <a:pt x="2127" y="936"/>
                </a:lnTo>
                <a:lnTo>
                  <a:pt x="2135" y="936"/>
                </a:lnTo>
                <a:lnTo>
                  <a:pt x="2143" y="936"/>
                </a:lnTo>
                <a:lnTo>
                  <a:pt x="2143" y="928"/>
                </a:lnTo>
                <a:lnTo>
                  <a:pt x="2151" y="928"/>
                </a:lnTo>
                <a:lnTo>
                  <a:pt x="2159" y="928"/>
                </a:lnTo>
                <a:lnTo>
                  <a:pt x="2159" y="920"/>
                </a:lnTo>
                <a:lnTo>
                  <a:pt x="2167" y="920"/>
                </a:lnTo>
                <a:lnTo>
                  <a:pt x="2175" y="920"/>
                </a:lnTo>
                <a:lnTo>
                  <a:pt x="2175" y="912"/>
                </a:lnTo>
                <a:lnTo>
                  <a:pt x="2182" y="912"/>
                </a:lnTo>
                <a:lnTo>
                  <a:pt x="2190" y="912"/>
                </a:lnTo>
                <a:lnTo>
                  <a:pt x="2190" y="904"/>
                </a:lnTo>
                <a:lnTo>
                  <a:pt x="2198" y="904"/>
                </a:lnTo>
                <a:lnTo>
                  <a:pt x="2206" y="904"/>
                </a:lnTo>
                <a:lnTo>
                  <a:pt x="2214" y="904"/>
                </a:lnTo>
                <a:lnTo>
                  <a:pt x="2214" y="896"/>
                </a:lnTo>
                <a:lnTo>
                  <a:pt x="2222" y="896"/>
                </a:lnTo>
                <a:lnTo>
                  <a:pt x="2222" y="888"/>
                </a:lnTo>
                <a:lnTo>
                  <a:pt x="2230" y="888"/>
                </a:lnTo>
                <a:lnTo>
                  <a:pt x="2230" y="880"/>
                </a:lnTo>
                <a:lnTo>
                  <a:pt x="2238" y="880"/>
                </a:lnTo>
                <a:lnTo>
                  <a:pt x="2238" y="872"/>
                </a:lnTo>
                <a:lnTo>
                  <a:pt x="2246" y="872"/>
                </a:lnTo>
                <a:lnTo>
                  <a:pt x="2254" y="872"/>
                </a:lnTo>
                <a:lnTo>
                  <a:pt x="2262" y="872"/>
                </a:lnTo>
                <a:lnTo>
                  <a:pt x="2262" y="864"/>
                </a:lnTo>
                <a:lnTo>
                  <a:pt x="2270" y="864"/>
                </a:lnTo>
                <a:lnTo>
                  <a:pt x="2278" y="864"/>
                </a:lnTo>
                <a:lnTo>
                  <a:pt x="2278" y="856"/>
                </a:lnTo>
                <a:lnTo>
                  <a:pt x="2286" y="856"/>
                </a:lnTo>
                <a:lnTo>
                  <a:pt x="2294" y="856"/>
                </a:lnTo>
                <a:lnTo>
                  <a:pt x="2294" y="848"/>
                </a:lnTo>
                <a:lnTo>
                  <a:pt x="2302" y="848"/>
                </a:lnTo>
                <a:lnTo>
                  <a:pt x="2310" y="848"/>
                </a:lnTo>
                <a:lnTo>
                  <a:pt x="2310" y="840"/>
                </a:lnTo>
                <a:lnTo>
                  <a:pt x="2318" y="840"/>
                </a:lnTo>
                <a:lnTo>
                  <a:pt x="2326" y="840"/>
                </a:lnTo>
                <a:lnTo>
                  <a:pt x="2326" y="832"/>
                </a:lnTo>
                <a:lnTo>
                  <a:pt x="2334" y="832"/>
                </a:lnTo>
                <a:lnTo>
                  <a:pt x="2334" y="824"/>
                </a:lnTo>
                <a:lnTo>
                  <a:pt x="2342" y="824"/>
                </a:lnTo>
                <a:lnTo>
                  <a:pt x="2350" y="824"/>
                </a:lnTo>
                <a:lnTo>
                  <a:pt x="2358" y="824"/>
                </a:lnTo>
                <a:lnTo>
                  <a:pt x="2358" y="816"/>
                </a:lnTo>
                <a:lnTo>
                  <a:pt x="2366" y="816"/>
                </a:lnTo>
                <a:lnTo>
                  <a:pt x="2366" y="808"/>
                </a:lnTo>
                <a:lnTo>
                  <a:pt x="2374" y="808"/>
                </a:lnTo>
                <a:lnTo>
                  <a:pt x="2382" y="808"/>
                </a:lnTo>
                <a:lnTo>
                  <a:pt x="2382" y="800"/>
                </a:lnTo>
                <a:lnTo>
                  <a:pt x="2390" y="800"/>
                </a:lnTo>
                <a:lnTo>
                  <a:pt x="2398" y="800"/>
                </a:lnTo>
                <a:lnTo>
                  <a:pt x="2406" y="800"/>
                </a:lnTo>
                <a:lnTo>
                  <a:pt x="2406" y="792"/>
                </a:lnTo>
                <a:lnTo>
                  <a:pt x="2414" y="792"/>
                </a:lnTo>
                <a:lnTo>
                  <a:pt x="2422" y="792"/>
                </a:lnTo>
                <a:lnTo>
                  <a:pt x="2422" y="784"/>
                </a:lnTo>
                <a:lnTo>
                  <a:pt x="2430" y="784"/>
                </a:lnTo>
                <a:lnTo>
                  <a:pt x="2438" y="784"/>
                </a:lnTo>
                <a:lnTo>
                  <a:pt x="2438" y="776"/>
                </a:lnTo>
                <a:lnTo>
                  <a:pt x="2446" y="776"/>
                </a:lnTo>
                <a:lnTo>
                  <a:pt x="2454" y="776"/>
                </a:lnTo>
                <a:lnTo>
                  <a:pt x="2454" y="768"/>
                </a:lnTo>
                <a:lnTo>
                  <a:pt x="2462" y="768"/>
                </a:lnTo>
                <a:lnTo>
                  <a:pt x="2470" y="768"/>
                </a:lnTo>
                <a:lnTo>
                  <a:pt x="2470" y="760"/>
                </a:lnTo>
                <a:lnTo>
                  <a:pt x="2478" y="760"/>
                </a:lnTo>
                <a:lnTo>
                  <a:pt x="2494" y="760"/>
                </a:lnTo>
                <a:lnTo>
                  <a:pt x="2494" y="752"/>
                </a:lnTo>
                <a:lnTo>
                  <a:pt x="2502" y="752"/>
                </a:lnTo>
                <a:lnTo>
                  <a:pt x="2510" y="752"/>
                </a:lnTo>
                <a:lnTo>
                  <a:pt x="2510" y="744"/>
                </a:lnTo>
                <a:lnTo>
                  <a:pt x="2518" y="744"/>
                </a:lnTo>
                <a:lnTo>
                  <a:pt x="2518" y="736"/>
                </a:lnTo>
                <a:lnTo>
                  <a:pt x="2526" y="736"/>
                </a:lnTo>
                <a:lnTo>
                  <a:pt x="2542" y="736"/>
                </a:lnTo>
                <a:lnTo>
                  <a:pt x="2550" y="736"/>
                </a:lnTo>
                <a:lnTo>
                  <a:pt x="2558" y="736"/>
                </a:lnTo>
                <a:lnTo>
                  <a:pt x="2558" y="728"/>
                </a:lnTo>
                <a:lnTo>
                  <a:pt x="2566" y="728"/>
                </a:lnTo>
                <a:lnTo>
                  <a:pt x="2582" y="728"/>
                </a:lnTo>
                <a:lnTo>
                  <a:pt x="2582" y="720"/>
                </a:lnTo>
                <a:lnTo>
                  <a:pt x="2590" y="720"/>
                </a:lnTo>
                <a:lnTo>
                  <a:pt x="2598" y="720"/>
                </a:lnTo>
                <a:lnTo>
                  <a:pt x="2598" y="712"/>
                </a:lnTo>
                <a:lnTo>
                  <a:pt x="2606" y="712"/>
                </a:lnTo>
                <a:lnTo>
                  <a:pt x="2614" y="712"/>
                </a:lnTo>
                <a:lnTo>
                  <a:pt x="2622" y="712"/>
                </a:lnTo>
                <a:lnTo>
                  <a:pt x="2622" y="704"/>
                </a:lnTo>
                <a:lnTo>
                  <a:pt x="2630" y="704"/>
                </a:lnTo>
                <a:lnTo>
                  <a:pt x="2630" y="696"/>
                </a:lnTo>
                <a:lnTo>
                  <a:pt x="2638" y="696"/>
                </a:lnTo>
                <a:lnTo>
                  <a:pt x="2638" y="688"/>
                </a:lnTo>
                <a:lnTo>
                  <a:pt x="2646" y="688"/>
                </a:lnTo>
                <a:lnTo>
                  <a:pt x="2654" y="688"/>
                </a:lnTo>
                <a:lnTo>
                  <a:pt x="2662" y="688"/>
                </a:lnTo>
                <a:lnTo>
                  <a:pt x="2662" y="680"/>
                </a:lnTo>
                <a:lnTo>
                  <a:pt x="2670" y="680"/>
                </a:lnTo>
                <a:lnTo>
                  <a:pt x="2678" y="680"/>
                </a:lnTo>
                <a:lnTo>
                  <a:pt x="2678" y="672"/>
                </a:lnTo>
                <a:lnTo>
                  <a:pt x="2686" y="672"/>
                </a:lnTo>
                <a:lnTo>
                  <a:pt x="2694" y="672"/>
                </a:lnTo>
                <a:lnTo>
                  <a:pt x="2694" y="664"/>
                </a:lnTo>
                <a:lnTo>
                  <a:pt x="2702" y="664"/>
                </a:lnTo>
                <a:lnTo>
                  <a:pt x="2718" y="664"/>
                </a:lnTo>
                <a:lnTo>
                  <a:pt x="2718" y="656"/>
                </a:lnTo>
                <a:lnTo>
                  <a:pt x="2726" y="656"/>
                </a:lnTo>
                <a:lnTo>
                  <a:pt x="2734" y="656"/>
                </a:lnTo>
                <a:lnTo>
                  <a:pt x="2734" y="648"/>
                </a:lnTo>
                <a:lnTo>
                  <a:pt x="2742" y="648"/>
                </a:lnTo>
                <a:lnTo>
                  <a:pt x="2750" y="648"/>
                </a:lnTo>
                <a:lnTo>
                  <a:pt x="2758" y="648"/>
                </a:lnTo>
                <a:lnTo>
                  <a:pt x="2758" y="640"/>
                </a:lnTo>
                <a:lnTo>
                  <a:pt x="2766" y="640"/>
                </a:lnTo>
                <a:lnTo>
                  <a:pt x="2782" y="640"/>
                </a:lnTo>
                <a:lnTo>
                  <a:pt x="2782" y="632"/>
                </a:lnTo>
                <a:lnTo>
                  <a:pt x="2790" y="632"/>
                </a:lnTo>
                <a:lnTo>
                  <a:pt x="2798" y="632"/>
                </a:lnTo>
                <a:lnTo>
                  <a:pt x="2806" y="632"/>
                </a:lnTo>
                <a:lnTo>
                  <a:pt x="2806" y="624"/>
                </a:lnTo>
                <a:lnTo>
                  <a:pt x="2814" y="624"/>
                </a:lnTo>
                <a:lnTo>
                  <a:pt x="2814" y="616"/>
                </a:lnTo>
                <a:lnTo>
                  <a:pt x="2830" y="616"/>
                </a:lnTo>
                <a:lnTo>
                  <a:pt x="2830" y="608"/>
                </a:lnTo>
                <a:lnTo>
                  <a:pt x="2838" y="608"/>
                </a:lnTo>
                <a:lnTo>
                  <a:pt x="2838" y="600"/>
                </a:lnTo>
                <a:lnTo>
                  <a:pt x="2846" y="600"/>
                </a:lnTo>
                <a:lnTo>
                  <a:pt x="2854" y="600"/>
                </a:lnTo>
                <a:lnTo>
                  <a:pt x="2854" y="592"/>
                </a:lnTo>
                <a:lnTo>
                  <a:pt x="2862" y="592"/>
                </a:lnTo>
                <a:lnTo>
                  <a:pt x="2870" y="592"/>
                </a:lnTo>
                <a:lnTo>
                  <a:pt x="2870" y="584"/>
                </a:lnTo>
                <a:lnTo>
                  <a:pt x="2878" y="584"/>
                </a:lnTo>
                <a:lnTo>
                  <a:pt x="2886" y="584"/>
                </a:lnTo>
                <a:lnTo>
                  <a:pt x="2894" y="584"/>
                </a:lnTo>
                <a:lnTo>
                  <a:pt x="2894" y="576"/>
                </a:lnTo>
                <a:lnTo>
                  <a:pt x="2902" y="576"/>
                </a:lnTo>
                <a:lnTo>
                  <a:pt x="2902" y="568"/>
                </a:lnTo>
                <a:lnTo>
                  <a:pt x="2918" y="568"/>
                </a:lnTo>
                <a:lnTo>
                  <a:pt x="2918" y="560"/>
                </a:lnTo>
                <a:lnTo>
                  <a:pt x="2926" y="560"/>
                </a:lnTo>
                <a:lnTo>
                  <a:pt x="2934" y="560"/>
                </a:lnTo>
                <a:lnTo>
                  <a:pt x="2942" y="560"/>
                </a:lnTo>
                <a:lnTo>
                  <a:pt x="2950" y="560"/>
                </a:lnTo>
                <a:lnTo>
                  <a:pt x="2958" y="560"/>
                </a:lnTo>
                <a:lnTo>
                  <a:pt x="2958" y="552"/>
                </a:lnTo>
                <a:lnTo>
                  <a:pt x="2958" y="544"/>
                </a:lnTo>
                <a:lnTo>
                  <a:pt x="2966" y="544"/>
                </a:lnTo>
                <a:lnTo>
                  <a:pt x="2974" y="544"/>
                </a:lnTo>
                <a:lnTo>
                  <a:pt x="2974" y="536"/>
                </a:lnTo>
                <a:lnTo>
                  <a:pt x="2982" y="536"/>
                </a:lnTo>
                <a:lnTo>
                  <a:pt x="2990" y="536"/>
                </a:lnTo>
                <a:lnTo>
                  <a:pt x="2990" y="528"/>
                </a:lnTo>
                <a:lnTo>
                  <a:pt x="2998" y="528"/>
                </a:lnTo>
                <a:lnTo>
                  <a:pt x="3006" y="528"/>
                </a:lnTo>
                <a:lnTo>
                  <a:pt x="3014" y="528"/>
                </a:lnTo>
                <a:lnTo>
                  <a:pt x="3014" y="520"/>
                </a:lnTo>
                <a:lnTo>
                  <a:pt x="3022" y="520"/>
                </a:lnTo>
                <a:lnTo>
                  <a:pt x="3030" y="520"/>
                </a:lnTo>
                <a:lnTo>
                  <a:pt x="3030" y="512"/>
                </a:lnTo>
                <a:lnTo>
                  <a:pt x="3038" y="512"/>
                </a:lnTo>
                <a:lnTo>
                  <a:pt x="3046" y="512"/>
                </a:lnTo>
                <a:lnTo>
                  <a:pt x="3054" y="512"/>
                </a:lnTo>
                <a:lnTo>
                  <a:pt x="3054" y="504"/>
                </a:lnTo>
                <a:lnTo>
                  <a:pt x="3062" y="504"/>
                </a:lnTo>
                <a:lnTo>
                  <a:pt x="3062" y="496"/>
                </a:lnTo>
                <a:lnTo>
                  <a:pt x="3070" y="496"/>
                </a:lnTo>
                <a:lnTo>
                  <a:pt x="3078" y="496"/>
                </a:lnTo>
                <a:lnTo>
                  <a:pt x="3078" y="488"/>
                </a:lnTo>
                <a:lnTo>
                  <a:pt x="3086" y="488"/>
                </a:lnTo>
                <a:lnTo>
                  <a:pt x="3086" y="480"/>
                </a:lnTo>
                <a:lnTo>
                  <a:pt x="3094" y="480"/>
                </a:lnTo>
                <a:lnTo>
                  <a:pt x="3102" y="480"/>
                </a:lnTo>
                <a:lnTo>
                  <a:pt x="3102" y="472"/>
                </a:lnTo>
                <a:lnTo>
                  <a:pt x="3110" y="472"/>
                </a:lnTo>
                <a:lnTo>
                  <a:pt x="3110" y="464"/>
                </a:lnTo>
                <a:lnTo>
                  <a:pt x="3118" y="464"/>
                </a:lnTo>
                <a:lnTo>
                  <a:pt x="3126" y="464"/>
                </a:lnTo>
                <a:lnTo>
                  <a:pt x="3126" y="456"/>
                </a:lnTo>
                <a:lnTo>
                  <a:pt x="3134" y="456"/>
                </a:lnTo>
                <a:lnTo>
                  <a:pt x="3142" y="456"/>
                </a:lnTo>
                <a:lnTo>
                  <a:pt x="3150" y="456"/>
                </a:lnTo>
                <a:lnTo>
                  <a:pt x="3150" y="448"/>
                </a:lnTo>
                <a:lnTo>
                  <a:pt x="3158" y="448"/>
                </a:lnTo>
                <a:lnTo>
                  <a:pt x="3174" y="448"/>
                </a:lnTo>
                <a:lnTo>
                  <a:pt x="3174" y="440"/>
                </a:lnTo>
                <a:lnTo>
                  <a:pt x="3182" y="440"/>
                </a:lnTo>
                <a:lnTo>
                  <a:pt x="3182" y="432"/>
                </a:lnTo>
                <a:lnTo>
                  <a:pt x="3190" y="432"/>
                </a:lnTo>
                <a:lnTo>
                  <a:pt x="3198" y="432"/>
                </a:lnTo>
                <a:lnTo>
                  <a:pt x="3198" y="424"/>
                </a:lnTo>
                <a:lnTo>
                  <a:pt x="3206" y="424"/>
                </a:lnTo>
                <a:lnTo>
                  <a:pt x="3214" y="424"/>
                </a:lnTo>
                <a:lnTo>
                  <a:pt x="3214" y="416"/>
                </a:lnTo>
                <a:lnTo>
                  <a:pt x="3222" y="416"/>
                </a:lnTo>
                <a:lnTo>
                  <a:pt x="3230" y="416"/>
                </a:lnTo>
                <a:lnTo>
                  <a:pt x="3230" y="408"/>
                </a:lnTo>
                <a:lnTo>
                  <a:pt x="3238" y="408"/>
                </a:lnTo>
                <a:lnTo>
                  <a:pt x="3246" y="408"/>
                </a:lnTo>
                <a:lnTo>
                  <a:pt x="3246" y="400"/>
                </a:lnTo>
                <a:lnTo>
                  <a:pt x="3254" y="400"/>
                </a:lnTo>
                <a:lnTo>
                  <a:pt x="3254" y="392"/>
                </a:lnTo>
                <a:lnTo>
                  <a:pt x="3262" y="392"/>
                </a:lnTo>
                <a:lnTo>
                  <a:pt x="3262" y="384"/>
                </a:lnTo>
                <a:lnTo>
                  <a:pt x="3270" y="384"/>
                </a:lnTo>
                <a:lnTo>
                  <a:pt x="3278" y="384"/>
                </a:lnTo>
                <a:lnTo>
                  <a:pt x="3286" y="384"/>
                </a:lnTo>
                <a:lnTo>
                  <a:pt x="3286" y="376"/>
                </a:lnTo>
                <a:lnTo>
                  <a:pt x="3294" y="376"/>
                </a:lnTo>
                <a:lnTo>
                  <a:pt x="3294" y="368"/>
                </a:lnTo>
                <a:lnTo>
                  <a:pt x="3310" y="368"/>
                </a:lnTo>
                <a:lnTo>
                  <a:pt x="3310" y="360"/>
                </a:lnTo>
                <a:lnTo>
                  <a:pt x="3326" y="360"/>
                </a:lnTo>
                <a:lnTo>
                  <a:pt x="3334" y="360"/>
                </a:lnTo>
                <a:lnTo>
                  <a:pt x="3334" y="352"/>
                </a:lnTo>
                <a:lnTo>
                  <a:pt x="3342" y="352"/>
                </a:lnTo>
                <a:lnTo>
                  <a:pt x="3350" y="352"/>
                </a:lnTo>
                <a:lnTo>
                  <a:pt x="3350" y="344"/>
                </a:lnTo>
                <a:lnTo>
                  <a:pt x="3358" y="344"/>
                </a:lnTo>
                <a:lnTo>
                  <a:pt x="3366" y="344"/>
                </a:lnTo>
                <a:lnTo>
                  <a:pt x="3366" y="336"/>
                </a:lnTo>
                <a:lnTo>
                  <a:pt x="3374" y="336"/>
                </a:lnTo>
                <a:lnTo>
                  <a:pt x="3382" y="336"/>
                </a:lnTo>
                <a:lnTo>
                  <a:pt x="3382" y="328"/>
                </a:lnTo>
                <a:lnTo>
                  <a:pt x="3390" y="328"/>
                </a:lnTo>
                <a:lnTo>
                  <a:pt x="3398" y="328"/>
                </a:lnTo>
                <a:lnTo>
                  <a:pt x="3398" y="320"/>
                </a:lnTo>
                <a:lnTo>
                  <a:pt x="3406" y="320"/>
                </a:lnTo>
                <a:lnTo>
                  <a:pt x="3414" y="320"/>
                </a:lnTo>
                <a:lnTo>
                  <a:pt x="3422" y="320"/>
                </a:lnTo>
                <a:lnTo>
                  <a:pt x="3422" y="312"/>
                </a:lnTo>
                <a:lnTo>
                  <a:pt x="3430" y="312"/>
                </a:lnTo>
                <a:lnTo>
                  <a:pt x="3430" y="304"/>
                </a:lnTo>
                <a:lnTo>
                  <a:pt x="3438" y="304"/>
                </a:lnTo>
                <a:lnTo>
                  <a:pt x="3438" y="296"/>
                </a:lnTo>
                <a:lnTo>
                  <a:pt x="3446" y="296"/>
                </a:lnTo>
                <a:lnTo>
                  <a:pt x="3454" y="296"/>
                </a:lnTo>
                <a:lnTo>
                  <a:pt x="3462" y="296"/>
                </a:lnTo>
                <a:lnTo>
                  <a:pt x="3462" y="288"/>
                </a:lnTo>
                <a:lnTo>
                  <a:pt x="3470" y="288"/>
                </a:lnTo>
                <a:lnTo>
                  <a:pt x="3478" y="288"/>
                </a:lnTo>
                <a:lnTo>
                  <a:pt x="3478" y="280"/>
                </a:lnTo>
                <a:lnTo>
                  <a:pt x="3486" y="280"/>
                </a:lnTo>
                <a:lnTo>
                  <a:pt x="3494" y="280"/>
                </a:lnTo>
                <a:lnTo>
                  <a:pt x="3494" y="272"/>
                </a:lnTo>
                <a:lnTo>
                  <a:pt x="3502" y="272"/>
                </a:lnTo>
                <a:lnTo>
                  <a:pt x="3510" y="272"/>
                </a:lnTo>
                <a:lnTo>
                  <a:pt x="3510" y="264"/>
                </a:lnTo>
                <a:lnTo>
                  <a:pt x="3518" y="264"/>
                </a:lnTo>
                <a:lnTo>
                  <a:pt x="3526" y="264"/>
                </a:lnTo>
                <a:lnTo>
                  <a:pt x="3526" y="256"/>
                </a:lnTo>
                <a:lnTo>
                  <a:pt x="3534" y="256"/>
                </a:lnTo>
                <a:lnTo>
                  <a:pt x="3534" y="248"/>
                </a:lnTo>
                <a:lnTo>
                  <a:pt x="3542" y="248"/>
                </a:lnTo>
                <a:lnTo>
                  <a:pt x="3550" y="248"/>
                </a:lnTo>
                <a:lnTo>
                  <a:pt x="3550" y="240"/>
                </a:lnTo>
                <a:lnTo>
                  <a:pt x="3558" y="240"/>
                </a:lnTo>
                <a:lnTo>
                  <a:pt x="3558" y="232"/>
                </a:lnTo>
                <a:lnTo>
                  <a:pt x="3566" y="232"/>
                </a:lnTo>
                <a:lnTo>
                  <a:pt x="3574" y="232"/>
                </a:lnTo>
                <a:lnTo>
                  <a:pt x="3574" y="224"/>
                </a:lnTo>
                <a:lnTo>
                  <a:pt x="3582" y="224"/>
                </a:lnTo>
                <a:lnTo>
                  <a:pt x="3590" y="224"/>
                </a:lnTo>
                <a:lnTo>
                  <a:pt x="3590" y="216"/>
                </a:lnTo>
                <a:lnTo>
                  <a:pt x="3598" y="216"/>
                </a:lnTo>
                <a:lnTo>
                  <a:pt x="3598" y="208"/>
                </a:lnTo>
                <a:lnTo>
                  <a:pt x="3606" y="208"/>
                </a:lnTo>
                <a:lnTo>
                  <a:pt x="3614" y="208"/>
                </a:lnTo>
                <a:lnTo>
                  <a:pt x="3614" y="200"/>
                </a:lnTo>
                <a:lnTo>
                  <a:pt x="3614" y="192"/>
                </a:lnTo>
                <a:lnTo>
                  <a:pt x="3622" y="192"/>
                </a:lnTo>
                <a:lnTo>
                  <a:pt x="3646" y="192"/>
                </a:lnTo>
                <a:lnTo>
                  <a:pt x="3654" y="192"/>
                </a:lnTo>
                <a:lnTo>
                  <a:pt x="3670" y="192"/>
                </a:lnTo>
                <a:lnTo>
                  <a:pt x="3670" y="184"/>
                </a:lnTo>
                <a:lnTo>
                  <a:pt x="3678" y="184"/>
                </a:lnTo>
                <a:lnTo>
                  <a:pt x="3686" y="184"/>
                </a:lnTo>
                <a:lnTo>
                  <a:pt x="3686" y="176"/>
                </a:lnTo>
                <a:lnTo>
                  <a:pt x="3694" y="176"/>
                </a:lnTo>
                <a:lnTo>
                  <a:pt x="3694" y="168"/>
                </a:lnTo>
                <a:lnTo>
                  <a:pt x="3702" y="168"/>
                </a:lnTo>
                <a:lnTo>
                  <a:pt x="3710" y="168"/>
                </a:lnTo>
                <a:lnTo>
                  <a:pt x="3710" y="160"/>
                </a:lnTo>
                <a:lnTo>
                  <a:pt x="3718" y="160"/>
                </a:lnTo>
                <a:lnTo>
                  <a:pt x="3726" y="160"/>
                </a:lnTo>
                <a:lnTo>
                  <a:pt x="3726" y="152"/>
                </a:lnTo>
                <a:lnTo>
                  <a:pt x="3734" y="152"/>
                </a:lnTo>
                <a:lnTo>
                  <a:pt x="3734" y="144"/>
                </a:lnTo>
                <a:lnTo>
                  <a:pt x="3742" y="144"/>
                </a:lnTo>
                <a:lnTo>
                  <a:pt x="3774" y="144"/>
                </a:lnTo>
                <a:lnTo>
                  <a:pt x="3774" y="136"/>
                </a:lnTo>
                <a:lnTo>
                  <a:pt x="3782" y="136"/>
                </a:lnTo>
                <a:lnTo>
                  <a:pt x="3790" y="136"/>
                </a:lnTo>
                <a:lnTo>
                  <a:pt x="3790" y="128"/>
                </a:lnTo>
                <a:lnTo>
                  <a:pt x="3806" y="128"/>
                </a:lnTo>
                <a:lnTo>
                  <a:pt x="3822" y="128"/>
                </a:lnTo>
                <a:lnTo>
                  <a:pt x="3822" y="120"/>
                </a:lnTo>
                <a:lnTo>
                  <a:pt x="3830" y="120"/>
                </a:lnTo>
                <a:lnTo>
                  <a:pt x="3838" y="120"/>
                </a:lnTo>
                <a:lnTo>
                  <a:pt x="3862" y="120"/>
                </a:lnTo>
                <a:lnTo>
                  <a:pt x="3862" y="112"/>
                </a:lnTo>
                <a:lnTo>
                  <a:pt x="3870" y="112"/>
                </a:lnTo>
                <a:lnTo>
                  <a:pt x="3870" y="104"/>
                </a:lnTo>
                <a:lnTo>
                  <a:pt x="3878" y="104"/>
                </a:lnTo>
                <a:lnTo>
                  <a:pt x="3894" y="104"/>
                </a:lnTo>
                <a:lnTo>
                  <a:pt x="3894" y="96"/>
                </a:lnTo>
                <a:lnTo>
                  <a:pt x="3910" y="96"/>
                </a:lnTo>
                <a:lnTo>
                  <a:pt x="3918" y="96"/>
                </a:lnTo>
                <a:lnTo>
                  <a:pt x="3918" y="88"/>
                </a:lnTo>
                <a:lnTo>
                  <a:pt x="3934" y="88"/>
                </a:lnTo>
                <a:lnTo>
                  <a:pt x="3942" y="88"/>
                </a:lnTo>
                <a:lnTo>
                  <a:pt x="3958" y="88"/>
                </a:lnTo>
                <a:lnTo>
                  <a:pt x="3958" y="80"/>
                </a:lnTo>
                <a:lnTo>
                  <a:pt x="3966" y="80"/>
                </a:lnTo>
                <a:lnTo>
                  <a:pt x="3966" y="72"/>
                </a:lnTo>
                <a:lnTo>
                  <a:pt x="3974" y="72"/>
                </a:lnTo>
                <a:lnTo>
                  <a:pt x="3974" y="64"/>
                </a:lnTo>
                <a:lnTo>
                  <a:pt x="3982" y="64"/>
                </a:lnTo>
                <a:lnTo>
                  <a:pt x="3990" y="64"/>
                </a:lnTo>
                <a:lnTo>
                  <a:pt x="3998" y="64"/>
                </a:lnTo>
                <a:lnTo>
                  <a:pt x="3998" y="56"/>
                </a:lnTo>
                <a:lnTo>
                  <a:pt x="4006" y="56"/>
                </a:lnTo>
                <a:lnTo>
                  <a:pt x="4006" y="48"/>
                </a:lnTo>
                <a:lnTo>
                  <a:pt x="4014" y="48"/>
                </a:lnTo>
                <a:lnTo>
                  <a:pt x="4022" y="48"/>
                </a:lnTo>
                <a:lnTo>
                  <a:pt x="4038" y="48"/>
                </a:lnTo>
                <a:lnTo>
                  <a:pt x="4038" y="40"/>
                </a:lnTo>
                <a:lnTo>
                  <a:pt x="4038" y="32"/>
                </a:lnTo>
                <a:lnTo>
                  <a:pt x="4046" y="32"/>
                </a:lnTo>
                <a:lnTo>
                  <a:pt x="4062" y="32"/>
                </a:lnTo>
                <a:lnTo>
                  <a:pt x="4062" y="24"/>
                </a:lnTo>
                <a:lnTo>
                  <a:pt x="4070" y="24"/>
                </a:lnTo>
                <a:lnTo>
                  <a:pt x="4078" y="24"/>
                </a:lnTo>
                <a:lnTo>
                  <a:pt x="4078" y="16"/>
                </a:lnTo>
                <a:lnTo>
                  <a:pt x="4086" y="16"/>
                </a:lnTo>
                <a:lnTo>
                  <a:pt x="4102" y="16"/>
                </a:lnTo>
                <a:lnTo>
                  <a:pt x="4110" y="16"/>
                </a:lnTo>
                <a:lnTo>
                  <a:pt x="4110" y="8"/>
                </a:lnTo>
                <a:lnTo>
                  <a:pt x="4126" y="8"/>
                </a:lnTo>
                <a:lnTo>
                  <a:pt x="4134" y="8"/>
                </a:lnTo>
                <a:lnTo>
                  <a:pt x="4134" y="0"/>
                </a:lnTo>
                <a:lnTo>
                  <a:pt x="4142" y="0"/>
                </a:lnTo>
              </a:path>
            </a:pathLst>
          </a:custGeom>
          <a:noFill/>
          <a:ln w="2857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lIns="90959" tIns="45482" rIns="90959" bIns="45482"/>
          <a:lstStyle/>
          <a:p>
            <a:pPr defTabSz="378936" hangingPunct="0">
              <a:lnSpc>
                <a:spcPct val="93000"/>
              </a:lnSpc>
              <a:buClr>
                <a:srgbClr val="000000"/>
              </a:buClr>
              <a:buSzPct val="100000"/>
              <a:defRPr/>
            </a:pPr>
            <a:endParaRPr lang="en-CA" dirty="0">
              <a:solidFill>
                <a:srgbClr val="000000"/>
              </a:solidFill>
              <a:latin typeface="Arial"/>
              <a:cs typeface="+mn-cs"/>
            </a:endParaRPr>
          </a:p>
        </p:txBody>
      </p:sp>
      <p:sp>
        <p:nvSpPr>
          <p:cNvPr id="78" name="Rectangle 32"/>
          <p:cNvSpPr>
            <a:spLocks noChangeArrowheads="1"/>
          </p:cNvSpPr>
          <p:nvPr/>
        </p:nvSpPr>
        <p:spPr bwMode="auto">
          <a:xfrm>
            <a:off x="8048632" y="2212982"/>
            <a:ext cx="718145" cy="257635"/>
          </a:xfrm>
          <a:prstGeom prst="rect">
            <a:avLst/>
          </a:prstGeom>
          <a:noFill/>
          <a:ln w="12700">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p>
            <a:pPr defTabSz="378936" hangingPunct="0">
              <a:lnSpc>
                <a:spcPct val="93000"/>
              </a:lnSpc>
              <a:buClr>
                <a:srgbClr val="000000"/>
              </a:buClr>
              <a:buSzPct val="100000"/>
              <a:defRPr/>
            </a:pPr>
            <a:r>
              <a:rPr lang="en-US" dirty="0">
                <a:solidFill>
                  <a:srgbClr val="000000"/>
                </a:solidFill>
                <a:latin typeface="Arial"/>
                <a:cs typeface="+mn-cs"/>
              </a:rPr>
              <a:t>15.0% </a:t>
            </a:r>
          </a:p>
        </p:txBody>
      </p:sp>
      <p:sp>
        <p:nvSpPr>
          <p:cNvPr id="79" name="Freeform 33"/>
          <p:cNvSpPr>
            <a:spLocks/>
          </p:cNvSpPr>
          <p:nvPr/>
        </p:nvSpPr>
        <p:spPr bwMode="auto">
          <a:xfrm>
            <a:off x="1371649" y="2466975"/>
            <a:ext cx="6575425" cy="3251200"/>
          </a:xfrm>
          <a:custGeom>
            <a:avLst/>
            <a:gdLst>
              <a:gd name="T0" fmla="*/ 2147483647 w 4142"/>
              <a:gd name="T1" fmla="*/ 2147483647 h 2048"/>
              <a:gd name="T2" fmla="*/ 2147483647 w 4142"/>
              <a:gd name="T3" fmla="*/ 2147483647 h 2048"/>
              <a:gd name="T4" fmla="*/ 2147483647 w 4142"/>
              <a:gd name="T5" fmla="*/ 2147483647 h 2048"/>
              <a:gd name="T6" fmla="*/ 2147483647 w 4142"/>
              <a:gd name="T7" fmla="*/ 2147483647 h 2048"/>
              <a:gd name="T8" fmla="*/ 2147483647 w 4142"/>
              <a:gd name="T9" fmla="*/ 2147483647 h 2048"/>
              <a:gd name="T10" fmla="*/ 2147483647 w 4142"/>
              <a:gd name="T11" fmla="*/ 2147483647 h 2048"/>
              <a:gd name="T12" fmla="*/ 2147483647 w 4142"/>
              <a:gd name="T13" fmla="*/ 2147483647 h 2048"/>
              <a:gd name="T14" fmla="*/ 2147483647 w 4142"/>
              <a:gd name="T15" fmla="*/ 2147483647 h 2048"/>
              <a:gd name="T16" fmla="*/ 2147483647 w 4142"/>
              <a:gd name="T17" fmla="*/ 2147483647 h 2048"/>
              <a:gd name="T18" fmla="*/ 2147483647 w 4142"/>
              <a:gd name="T19" fmla="*/ 2147483647 h 2048"/>
              <a:gd name="T20" fmla="*/ 2147483647 w 4142"/>
              <a:gd name="T21" fmla="*/ 2147483647 h 2048"/>
              <a:gd name="T22" fmla="*/ 2147483647 w 4142"/>
              <a:gd name="T23" fmla="*/ 2147483647 h 2048"/>
              <a:gd name="T24" fmla="*/ 2147483647 w 4142"/>
              <a:gd name="T25" fmla="*/ 2147483647 h 2048"/>
              <a:gd name="T26" fmla="*/ 2147483647 w 4142"/>
              <a:gd name="T27" fmla="*/ 2147483647 h 2048"/>
              <a:gd name="T28" fmla="*/ 2147483647 w 4142"/>
              <a:gd name="T29" fmla="*/ 2147483647 h 2048"/>
              <a:gd name="T30" fmla="*/ 2147483647 w 4142"/>
              <a:gd name="T31" fmla="*/ 2147483647 h 2048"/>
              <a:gd name="T32" fmla="*/ 2147483647 w 4142"/>
              <a:gd name="T33" fmla="*/ 2147483647 h 2048"/>
              <a:gd name="T34" fmla="*/ 2147483647 w 4142"/>
              <a:gd name="T35" fmla="*/ 2147483647 h 2048"/>
              <a:gd name="T36" fmla="*/ 2147483647 w 4142"/>
              <a:gd name="T37" fmla="*/ 2147483647 h 2048"/>
              <a:gd name="T38" fmla="*/ 2147483647 w 4142"/>
              <a:gd name="T39" fmla="*/ 2147483647 h 2048"/>
              <a:gd name="T40" fmla="*/ 2147483647 w 4142"/>
              <a:gd name="T41" fmla="*/ 2147483647 h 2048"/>
              <a:gd name="T42" fmla="*/ 2147483647 w 4142"/>
              <a:gd name="T43" fmla="*/ 2147483647 h 2048"/>
              <a:gd name="T44" fmla="*/ 2147483647 w 4142"/>
              <a:gd name="T45" fmla="*/ 2147483647 h 2048"/>
              <a:gd name="T46" fmla="*/ 2147483647 w 4142"/>
              <a:gd name="T47" fmla="*/ 2147483647 h 2048"/>
              <a:gd name="T48" fmla="*/ 2147483647 w 4142"/>
              <a:gd name="T49" fmla="*/ 2147483647 h 2048"/>
              <a:gd name="T50" fmla="*/ 2147483647 w 4142"/>
              <a:gd name="T51" fmla="*/ 2147483647 h 2048"/>
              <a:gd name="T52" fmla="*/ 2147483647 w 4142"/>
              <a:gd name="T53" fmla="*/ 2147483647 h 2048"/>
              <a:gd name="T54" fmla="*/ 2147483647 w 4142"/>
              <a:gd name="T55" fmla="*/ 2147483647 h 2048"/>
              <a:gd name="T56" fmla="*/ 2147483647 w 4142"/>
              <a:gd name="T57" fmla="*/ 2147483647 h 2048"/>
              <a:gd name="T58" fmla="*/ 2147483647 w 4142"/>
              <a:gd name="T59" fmla="*/ 2147483647 h 2048"/>
              <a:gd name="T60" fmla="*/ 2147483647 w 4142"/>
              <a:gd name="T61" fmla="*/ 2147483647 h 2048"/>
              <a:gd name="T62" fmla="*/ 2147483647 w 4142"/>
              <a:gd name="T63" fmla="*/ 2147483647 h 2048"/>
              <a:gd name="T64" fmla="*/ 2147483647 w 4142"/>
              <a:gd name="T65" fmla="*/ 2147483647 h 2048"/>
              <a:gd name="T66" fmla="*/ 2147483647 w 4142"/>
              <a:gd name="T67" fmla="*/ 2147483647 h 2048"/>
              <a:gd name="T68" fmla="*/ 2147483647 w 4142"/>
              <a:gd name="T69" fmla="*/ 2147483647 h 2048"/>
              <a:gd name="T70" fmla="*/ 2147483647 w 4142"/>
              <a:gd name="T71" fmla="*/ 2147483647 h 2048"/>
              <a:gd name="T72" fmla="*/ 2147483647 w 4142"/>
              <a:gd name="T73" fmla="*/ 2147483647 h 2048"/>
              <a:gd name="T74" fmla="*/ 2147483647 w 4142"/>
              <a:gd name="T75" fmla="*/ 2147483647 h 2048"/>
              <a:gd name="T76" fmla="*/ 2147483647 w 4142"/>
              <a:gd name="T77" fmla="*/ 2147483647 h 2048"/>
              <a:gd name="T78" fmla="*/ 2147483647 w 4142"/>
              <a:gd name="T79" fmla="*/ 2147483647 h 2048"/>
              <a:gd name="T80" fmla="*/ 2147483647 w 4142"/>
              <a:gd name="T81" fmla="*/ 2147483647 h 2048"/>
              <a:gd name="T82" fmla="*/ 2147483647 w 4142"/>
              <a:gd name="T83" fmla="*/ 2147483647 h 2048"/>
              <a:gd name="T84" fmla="*/ 2147483647 w 4142"/>
              <a:gd name="T85" fmla="*/ 2147483647 h 2048"/>
              <a:gd name="T86" fmla="*/ 2147483647 w 4142"/>
              <a:gd name="T87" fmla="*/ 2147483647 h 2048"/>
              <a:gd name="T88" fmla="*/ 2147483647 w 4142"/>
              <a:gd name="T89" fmla="*/ 2147483647 h 2048"/>
              <a:gd name="T90" fmla="*/ 2147483647 w 4142"/>
              <a:gd name="T91" fmla="*/ 2147483647 h 2048"/>
              <a:gd name="T92" fmla="*/ 2147483647 w 4142"/>
              <a:gd name="T93" fmla="*/ 2147483647 h 2048"/>
              <a:gd name="T94" fmla="*/ 2147483647 w 4142"/>
              <a:gd name="T95" fmla="*/ 2147483647 h 2048"/>
              <a:gd name="T96" fmla="*/ 2147483647 w 4142"/>
              <a:gd name="T97" fmla="*/ 2147483647 h 2048"/>
              <a:gd name="T98" fmla="*/ 2147483647 w 4142"/>
              <a:gd name="T99" fmla="*/ 2147483647 h 2048"/>
              <a:gd name="T100" fmla="*/ 2147483647 w 4142"/>
              <a:gd name="T101" fmla="*/ 2147483647 h 2048"/>
              <a:gd name="T102" fmla="*/ 2147483647 w 4142"/>
              <a:gd name="T103" fmla="*/ 2147483647 h 2048"/>
              <a:gd name="T104" fmla="*/ 2147483647 w 4142"/>
              <a:gd name="T105" fmla="*/ 2147483647 h 2048"/>
              <a:gd name="T106" fmla="*/ 2147483647 w 4142"/>
              <a:gd name="T107" fmla="*/ 2147483647 h 2048"/>
              <a:gd name="T108" fmla="*/ 2147483647 w 4142"/>
              <a:gd name="T109" fmla="*/ 2147483647 h 2048"/>
              <a:gd name="T110" fmla="*/ 2147483647 w 4142"/>
              <a:gd name="T111" fmla="*/ 2147483647 h 2048"/>
              <a:gd name="T112" fmla="*/ 2147483647 w 4142"/>
              <a:gd name="T113" fmla="*/ 2147483647 h 2048"/>
              <a:gd name="T114" fmla="*/ 2147483647 w 4142"/>
              <a:gd name="T115" fmla="*/ 2147483647 h 2048"/>
              <a:gd name="T116" fmla="*/ 2147483647 w 4142"/>
              <a:gd name="T117" fmla="*/ 2147483647 h 2048"/>
              <a:gd name="T118" fmla="*/ 2147483647 w 4142"/>
              <a:gd name="T119" fmla="*/ 2147483647 h 2048"/>
              <a:gd name="T120" fmla="*/ 2147483647 w 4142"/>
              <a:gd name="T121" fmla="*/ 2147483647 h 2048"/>
              <a:gd name="T122" fmla="*/ 2147483647 w 4142"/>
              <a:gd name="T123" fmla="*/ 2147483647 h 2048"/>
              <a:gd name="T124" fmla="*/ 2147483647 w 4142"/>
              <a:gd name="T125" fmla="*/ 2147483647 h 20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142"/>
              <a:gd name="T190" fmla="*/ 0 h 2048"/>
              <a:gd name="T191" fmla="*/ 4142 w 4142"/>
              <a:gd name="T192" fmla="*/ 2048 h 20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142" h="2048">
                <a:moveTo>
                  <a:pt x="0" y="2048"/>
                </a:moveTo>
                <a:lnTo>
                  <a:pt x="8" y="2048"/>
                </a:lnTo>
                <a:lnTo>
                  <a:pt x="8" y="2040"/>
                </a:lnTo>
                <a:lnTo>
                  <a:pt x="16" y="2040"/>
                </a:lnTo>
                <a:lnTo>
                  <a:pt x="16" y="2032"/>
                </a:lnTo>
                <a:lnTo>
                  <a:pt x="24" y="2032"/>
                </a:lnTo>
                <a:lnTo>
                  <a:pt x="32" y="2032"/>
                </a:lnTo>
                <a:lnTo>
                  <a:pt x="32" y="2024"/>
                </a:lnTo>
                <a:lnTo>
                  <a:pt x="40" y="2024"/>
                </a:lnTo>
                <a:lnTo>
                  <a:pt x="40" y="2016"/>
                </a:lnTo>
                <a:lnTo>
                  <a:pt x="48" y="2016"/>
                </a:lnTo>
                <a:lnTo>
                  <a:pt x="48" y="2008"/>
                </a:lnTo>
                <a:lnTo>
                  <a:pt x="56" y="2008"/>
                </a:lnTo>
                <a:lnTo>
                  <a:pt x="64" y="2008"/>
                </a:lnTo>
                <a:lnTo>
                  <a:pt x="64" y="2000"/>
                </a:lnTo>
                <a:lnTo>
                  <a:pt x="72" y="2000"/>
                </a:lnTo>
                <a:lnTo>
                  <a:pt x="80" y="2000"/>
                </a:lnTo>
                <a:lnTo>
                  <a:pt x="80" y="1992"/>
                </a:lnTo>
                <a:lnTo>
                  <a:pt x="88" y="1992"/>
                </a:lnTo>
                <a:lnTo>
                  <a:pt x="96" y="1992"/>
                </a:lnTo>
                <a:lnTo>
                  <a:pt x="104" y="1992"/>
                </a:lnTo>
                <a:lnTo>
                  <a:pt x="112" y="1992"/>
                </a:lnTo>
                <a:lnTo>
                  <a:pt x="120" y="1992"/>
                </a:lnTo>
                <a:lnTo>
                  <a:pt x="120" y="1984"/>
                </a:lnTo>
                <a:lnTo>
                  <a:pt x="128" y="1984"/>
                </a:lnTo>
                <a:lnTo>
                  <a:pt x="128" y="1976"/>
                </a:lnTo>
                <a:lnTo>
                  <a:pt x="136" y="1976"/>
                </a:lnTo>
                <a:lnTo>
                  <a:pt x="136" y="1968"/>
                </a:lnTo>
                <a:lnTo>
                  <a:pt x="144" y="1968"/>
                </a:lnTo>
                <a:lnTo>
                  <a:pt x="144" y="1960"/>
                </a:lnTo>
                <a:lnTo>
                  <a:pt x="151" y="1960"/>
                </a:lnTo>
                <a:lnTo>
                  <a:pt x="151" y="1952"/>
                </a:lnTo>
                <a:lnTo>
                  <a:pt x="159" y="1952"/>
                </a:lnTo>
                <a:lnTo>
                  <a:pt x="167" y="1952"/>
                </a:lnTo>
                <a:lnTo>
                  <a:pt x="167" y="1944"/>
                </a:lnTo>
                <a:lnTo>
                  <a:pt x="167" y="1936"/>
                </a:lnTo>
                <a:lnTo>
                  <a:pt x="175" y="1936"/>
                </a:lnTo>
                <a:lnTo>
                  <a:pt x="183" y="1936"/>
                </a:lnTo>
                <a:lnTo>
                  <a:pt x="183" y="1928"/>
                </a:lnTo>
                <a:lnTo>
                  <a:pt x="191" y="1928"/>
                </a:lnTo>
                <a:lnTo>
                  <a:pt x="191" y="1920"/>
                </a:lnTo>
                <a:lnTo>
                  <a:pt x="199" y="1920"/>
                </a:lnTo>
                <a:lnTo>
                  <a:pt x="207" y="1920"/>
                </a:lnTo>
                <a:lnTo>
                  <a:pt x="215" y="1920"/>
                </a:lnTo>
                <a:lnTo>
                  <a:pt x="215" y="1912"/>
                </a:lnTo>
                <a:lnTo>
                  <a:pt x="223" y="1912"/>
                </a:lnTo>
                <a:lnTo>
                  <a:pt x="223" y="1904"/>
                </a:lnTo>
                <a:lnTo>
                  <a:pt x="231" y="1904"/>
                </a:lnTo>
                <a:lnTo>
                  <a:pt x="231" y="1896"/>
                </a:lnTo>
                <a:lnTo>
                  <a:pt x="239" y="1896"/>
                </a:lnTo>
                <a:lnTo>
                  <a:pt x="247" y="1896"/>
                </a:lnTo>
                <a:lnTo>
                  <a:pt x="247" y="1888"/>
                </a:lnTo>
                <a:lnTo>
                  <a:pt x="255" y="1888"/>
                </a:lnTo>
                <a:lnTo>
                  <a:pt x="255" y="1880"/>
                </a:lnTo>
                <a:lnTo>
                  <a:pt x="263" y="1880"/>
                </a:lnTo>
                <a:lnTo>
                  <a:pt x="263" y="1872"/>
                </a:lnTo>
                <a:lnTo>
                  <a:pt x="271" y="1872"/>
                </a:lnTo>
                <a:lnTo>
                  <a:pt x="279" y="1872"/>
                </a:lnTo>
                <a:lnTo>
                  <a:pt x="279" y="1864"/>
                </a:lnTo>
                <a:lnTo>
                  <a:pt x="287" y="1864"/>
                </a:lnTo>
                <a:lnTo>
                  <a:pt x="295" y="1864"/>
                </a:lnTo>
                <a:lnTo>
                  <a:pt x="295" y="1856"/>
                </a:lnTo>
                <a:lnTo>
                  <a:pt x="311" y="1856"/>
                </a:lnTo>
                <a:lnTo>
                  <a:pt x="311" y="1848"/>
                </a:lnTo>
                <a:lnTo>
                  <a:pt x="319" y="1848"/>
                </a:lnTo>
                <a:lnTo>
                  <a:pt x="319" y="1840"/>
                </a:lnTo>
                <a:lnTo>
                  <a:pt x="327" y="1840"/>
                </a:lnTo>
                <a:lnTo>
                  <a:pt x="335" y="1840"/>
                </a:lnTo>
                <a:lnTo>
                  <a:pt x="335" y="1832"/>
                </a:lnTo>
                <a:lnTo>
                  <a:pt x="343" y="1832"/>
                </a:lnTo>
                <a:lnTo>
                  <a:pt x="343" y="1824"/>
                </a:lnTo>
                <a:lnTo>
                  <a:pt x="351" y="1824"/>
                </a:lnTo>
                <a:lnTo>
                  <a:pt x="351" y="1816"/>
                </a:lnTo>
                <a:lnTo>
                  <a:pt x="359" y="1816"/>
                </a:lnTo>
                <a:lnTo>
                  <a:pt x="359" y="1808"/>
                </a:lnTo>
                <a:lnTo>
                  <a:pt x="367" y="1808"/>
                </a:lnTo>
                <a:lnTo>
                  <a:pt x="375" y="1808"/>
                </a:lnTo>
                <a:lnTo>
                  <a:pt x="375" y="1800"/>
                </a:lnTo>
                <a:lnTo>
                  <a:pt x="383" y="1800"/>
                </a:lnTo>
                <a:lnTo>
                  <a:pt x="391" y="1800"/>
                </a:lnTo>
                <a:lnTo>
                  <a:pt x="391" y="1792"/>
                </a:lnTo>
                <a:lnTo>
                  <a:pt x="399" y="1792"/>
                </a:lnTo>
                <a:lnTo>
                  <a:pt x="407" y="1792"/>
                </a:lnTo>
                <a:lnTo>
                  <a:pt x="407" y="1784"/>
                </a:lnTo>
                <a:lnTo>
                  <a:pt x="415" y="1784"/>
                </a:lnTo>
                <a:lnTo>
                  <a:pt x="423" y="1784"/>
                </a:lnTo>
                <a:lnTo>
                  <a:pt x="423" y="1776"/>
                </a:lnTo>
                <a:lnTo>
                  <a:pt x="431" y="1776"/>
                </a:lnTo>
                <a:lnTo>
                  <a:pt x="431" y="1768"/>
                </a:lnTo>
                <a:lnTo>
                  <a:pt x="439" y="1768"/>
                </a:lnTo>
                <a:lnTo>
                  <a:pt x="447" y="1768"/>
                </a:lnTo>
                <a:lnTo>
                  <a:pt x="455" y="1768"/>
                </a:lnTo>
                <a:lnTo>
                  <a:pt x="455" y="1760"/>
                </a:lnTo>
                <a:lnTo>
                  <a:pt x="463" y="1760"/>
                </a:lnTo>
                <a:lnTo>
                  <a:pt x="463" y="1752"/>
                </a:lnTo>
                <a:lnTo>
                  <a:pt x="471" y="1752"/>
                </a:lnTo>
                <a:lnTo>
                  <a:pt x="479" y="1752"/>
                </a:lnTo>
                <a:lnTo>
                  <a:pt x="479" y="1744"/>
                </a:lnTo>
                <a:lnTo>
                  <a:pt x="487" y="1744"/>
                </a:lnTo>
                <a:lnTo>
                  <a:pt x="495" y="1744"/>
                </a:lnTo>
                <a:lnTo>
                  <a:pt x="495" y="1736"/>
                </a:lnTo>
                <a:lnTo>
                  <a:pt x="503" y="1736"/>
                </a:lnTo>
                <a:lnTo>
                  <a:pt x="503" y="1728"/>
                </a:lnTo>
                <a:lnTo>
                  <a:pt x="511" y="1728"/>
                </a:lnTo>
                <a:lnTo>
                  <a:pt x="519" y="1728"/>
                </a:lnTo>
                <a:lnTo>
                  <a:pt x="519" y="1720"/>
                </a:lnTo>
                <a:lnTo>
                  <a:pt x="527" y="1720"/>
                </a:lnTo>
                <a:lnTo>
                  <a:pt x="535" y="1720"/>
                </a:lnTo>
                <a:lnTo>
                  <a:pt x="535" y="1712"/>
                </a:lnTo>
                <a:lnTo>
                  <a:pt x="543" y="1712"/>
                </a:lnTo>
                <a:lnTo>
                  <a:pt x="543" y="1704"/>
                </a:lnTo>
                <a:lnTo>
                  <a:pt x="551" y="1704"/>
                </a:lnTo>
                <a:lnTo>
                  <a:pt x="559" y="1704"/>
                </a:lnTo>
                <a:lnTo>
                  <a:pt x="559" y="1696"/>
                </a:lnTo>
                <a:lnTo>
                  <a:pt x="567" y="1696"/>
                </a:lnTo>
                <a:lnTo>
                  <a:pt x="575" y="1696"/>
                </a:lnTo>
                <a:lnTo>
                  <a:pt x="583" y="1696"/>
                </a:lnTo>
                <a:lnTo>
                  <a:pt x="583" y="1688"/>
                </a:lnTo>
                <a:lnTo>
                  <a:pt x="591" y="1688"/>
                </a:lnTo>
                <a:lnTo>
                  <a:pt x="599" y="1688"/>
                </a:lnTo>
                <a:lnTo>
                  <a:pt x="599" y="1680"/>
                </a:lnTo>
                <a:lnTo>
                  <a:pt x="607" y="1680"/>
                </a:lnTo>
                <a:lnTo>
                  <a:pt x="615" y="1680"/>
                </a:lnTo>
                <a:lnTo>
                  <a:pt x="615" y="1672"/>
                </a:lnTo>
                <a:lnTo>
                  <a:pt x="623" y="1672"/>
                </a:lnTo>
                <a:lnTo>
                  <a:pt x="631" y="1672"/>
                </a:lnTo>
                <a:lnTo>
                  <a:pt x="631" y="1664"/>
                </a:lnTo>
                <a:lnTo>
                  <a:pt x="639" y="1664"/>
                </a:lnTo>
                <a:lnTo>
                  <a:pt x="647" y="1664"/>
                </a:lnTo>
                <a:lnTo>
                  <a:pt x="655" y="1664"/>
                </a:lnTo>
                <a:lnTo>
                  <a:pt x="655" y="1656"/>
                </a:lnTo>
                <a:lnTo>
                  <a:pt x="663" y="1656"/>
                </a:lnTo>
                <a:lnTo>
                  <a:pt x="671" y="1656"/>
                </a:lnTo>
                <a:lnTo>
                  <a:pt x="671" y="1648"/>
                </a:lnTo>
                <a:lnTo>
                  <a:pt x="679" y="1648"/>
                </a:lnTo>
                <a:lnTo>
                  <a:pt x="679" y="1640"/>
                </a:lnTo>
                <a:lnTo>
                  <a:pt x="687" y="1640"/>
                </a:lnTo>
                <a:lnTo>
                  <a:pt x="695" y="1640"/>
                </a:lnTo>
                <a:lnTo>
                  <a:pt x="703" y="1640"/>
                </a:lnTo>
                <a:lnTo>
                  <a:pt x="703" y="1632"/>
                </a:lnTo>
                <a:lnTo>
                  <a:pt x="711" y="1632"/>
                </a:lnTo>
                <a:lnTo>
                  <a:pt x="719" y="1632"/>
                </a:lnTo>
                <a:lnTo>
                  <a:pt x="719" y="1624"/>
                </a:lnTo>
                <a:lnTo>
                  <a:pt x="727" y="1624"/>
                </a:lnTo>
                <a:lnTo>
                  <a:pt x="735" y="1624"/>
                </a:lnTo>
                <a:lnTo>
                  <a:pt x="735" y="1616"/>
                </a:lnTo>
                <a:lnTo>
                  <a:pt x="743" y="1616"/>
                </a:lnTo>
                <a:lnTo>
                  <a:pt x="751" y="1616"/>
                </a:lnTo>
                <a:lnTo>
                  <a:pt x="751" y="1608"/>
                </a:lnTo>
                <a:lnTo>
                  <a:pt x="759" y="1608"/>
                </a:lnTo>
                <a:lnTo>
                  <a:pt x="767" y="1608"/>
                </a:lnTo>
                <a:lnTo>
                  <a:pt x="767" y="1600"/>
                </a:lnTo>
                <a:lnTo>
                  <a:pt x="775" y="1600"/>
                </a:lnTo>
                <a:lnTo>
                  <a:pt x="783" y="1600"/>
                </a:lnTo>
                <a:lnTo>
                  <a:pt x="783" y="1592"/>
                </a:lnTo>
                <a:lnTo>
                  <a:pt x="791" y="1592"/>
                </a:lnTo>
                <a:lnTo>
                  <a:pt x="791" y="1584"/>
                </a:lnTo>
                <a:lnTo>
                  <a:pt x="799" y="1584"/>
                </a:lnTo>
                <a:lnTo>
                  <a:pt x="807" y="1584"/>
                </a:lnTo>
                <a:lnTo>
                  <a:pt x="807" y="1576"/>
                </a:lnTo>
                <a:lnTo>
                  <a:pt x="815" y="1576"/>
                </a:lnTo>
                <a:lnTo>
                  <a:pt x="823" y="1576"/>
                </a:lnTo>
                <a:lnTo>
                  <a:pt x="831" y="1576"/>
                </a:lnTo>
                <a:lnTo>
                  <a:pt x="831" y="1568"/>
                </a:lnTo>
                <a:lnTo>
                  <a:pt x="839" y="1568"/>
                </a:lnTo>
                <a:lnTo>
                  <a:pt x="839" y="1560"/>
                </a:lnTo>
                <a:lnTo>
                  <a:pt x="847" y="1560"/>
                </a:lnTo>
                <a:lnTo>
                  <a:pt x="855" y="1560"/>
                </a:lnTo>
                <a:lnTo>
                  <a:pt x="855" y="1552"/>
                </a:lnTo>
                <a:lnTo>
                  <a:pt x="855" y="1544"/>
                </a:lnTo>
                <a:lnTo>
                  <a:pt x="863" y="1544"/>
                </a:lnTo>
                <a:lnTo>
                  <a:pt x="871" y="1544"/>
                </a:lnTo>
                <a:lnTo>
                  <a:pt x="871" y="1536"/>
                </a:lnTo>
                <a:lnTo>
                  <a:pt x="879" y="1536"/>
                </a:lnTo>
                <a:lnTo>
                  <a:pt x="887" y="1536"/>
                </a:lnTo>
                <a:lnTo>
                  <a:pt x="887" y="1528"/>
                </a:lnTo>
                <a:lnTo>
                  <a:pt x="895" y="1528"/>
                </a:lnTo>
                <a:lnTo>
                  <a:pt x="903" y="1528"/>
                </a:lnTo>
                <a:lnTo>
                  <a:pt x="903" y="1520"/>
                </a:lnTo>
                <a:lnTo>
                  <a:pt x="911" y="1520"/>
                </a:lnTo>
                <a:lnTo>
                  <a:pt x="911" y="1512"/>
                </a:lnTo>
                <a:lnTo>
                  <a:pt x="919" y="1512"/>
                </a:lnTo>
                <a:lnTo>
                  <a:pt x="919" y="1504"/>
                </a:lnTo>
                <a:lnTo>
                  <a:pt x="927" y="1504"/>
                </a:lnTo>
                <a:lnTo>
                  <a:pt x="935" y="1504"/>
                </a:lnTo>
                <a:lnTo>
                  <a:pt x="935" y="1496"/>
                </a:lnTo>
                <a:lnTo>
                  <a:pt x="943" y="1496"/>
                </a:lnTo>
                <a:lnTo>
                  <a:pt x="951" y="1496"/>
                </a:lnTo>
                <a:lnTo>
                  <a:pt x="951" y="1488"/>
                </a:lnTo>
                <a:lnTo>
                  <a:pt x="959" y="1488"/>
                </a:lnTo>
                <a:lnTo>
                  <a:pt x="967" y="1488"/>
                </a:lnTo>
                <a:lnTo>
                  <a:pt x="967" y="1480"/>
                </a:lnTo>
                <a:lnTo>
                  <a:pt x="975" y="1480"/>
                </a:lnTo>
                <a:lnTo>
                  <a:pt x="975" y="1472"/>
                </a:lnTo>
                <a:lnTo>
                  <a:pt x="983" y="1472"/>
                </a:lnTo>
                <a:lnTo>
                  <a:pt x="991" y="1472"/>
                </a:lnTo>
                <a:lnTo>
                  <a:pt x="991" y="1464"/>
                </a:lnTo>
                <a:lnTo>
                  <a:pt x="999" y="1464"/>
                </a:lnTo>
                <a:lnTo>
                  <a:pt x="999" y="1456"/>
                </a:lnTo>
                <a:lnTo>
                  <a:pt x="1007" y="1456"/>
                </a:lnTo>
                <a:lnTo>
                  <a:pt x="1015" y="1456"/>
                </a:lnTo>
                <a:lnTo>
                  <a:pt x="1015" y="1448"/>
                </a:lnTo>
                <a:lnTo>
                  <a:pt x="1023" y="1448"/>
                </a:lnTo>
                <a:lnTo>
                  <a:pt x="1031" y="1448"/>
                </a:lnTo>
                <a:lnTo>
                  <a:pt x="1031" y="1440"/>
                </a:lnTo>
                <a:lnTo>
                  <a:pt x="1039" y="1440"/>
                </a:lnTo>
                <a:lnTo>
                  <a:pt x="1047" y="1440"/>
                </a:lnTo>
                <a:lnTo>
                  <a:pt x="1055" y="1440"/>
                </a:lnTo>
                <a:lnTo>
                  <a:pt x="1055" y="1432"/>
                </a:lnTo>
                <a:lnTo>
                  <a:pt x="1063" y="1432"/>
                </a:lnTo>
                <a:lnTo>
                  <a:pt x="1063" y="1424"/>
                </a:lnTo>
                <a:lnTo>
                  <a:pt x="1071" y="1424"/>
                </a:lnTo>
                <a:lnTo>
                  <a:pt x="1079" y="1424"/>
                </a:lnTo>
                <a:lnTo>
                  <a:pt x="1079" y="1416"/>
                </a:lnTo>
                <a:lnTo>
                  <a:pt x="1095" y="1416"/>
                </a:lnTo>
                <a:lnTo>
                  <a:pt x="1103" y="1416"/>
                </a:lnTo>
                <a:lnTo>
                  <a:pt x="1103" y="1408"/>
                </a:lnTo>
                <a:lnTo>
                  <a:pt x="1111" y="1408"/>
                </a:lnTo>
                <a:lnTo>
                  <a:pt x="1111" y="1400"/>
                </a:lnTo>
                <a:lnTo>
                  <a:pt x="1119" y="1400"/>
                </a:lnTo>
                <a:lnTo>
                  <a:pt x="1127" y="1400"/>
                </a:lnTo>
                <a:lnTo>
                  <a:pt x="1127" y="1392"/>
                </a:lnTo>
                <a:lnTo>
                  <a:pt x="1135" y="1392"/>
                </a:lnTo>
                <a:lnTo>
                  <a:pt x="1135" y="1384"/>
                </a:lnTo>
                <a:lnTo>
                  <a:pt x="1143" y="1384"/>
                </a:lnTo>
                <a:lnTo>
                  <a:pt x="1151" y="1384"/>
                </a:lnTo>
                <a:lnTo>
                  <a:pt x="1159" y="1384"/>
                </a:lnTo>
                <a:lnTo>
                  <a:pt x="1159" y="1376"/>
                </a:lnTo>
                <a:lnTo>
                  <a:pt x="1167" y="1376"/>
                </a:lnTo>
                <a:lnTo>
                  <a:pt x="1175" y="1376"/>
                </a:lnTo>
                <a:lnTo>
                  <a:pt x="1183" y="1376"/>
                </a:lnTo>
                <a:lnTo>
                  <a:pt x="1183" y="1368"/>
                </a:lnTo>
                <a:lnTo>
                  <a:pt x="1191" y="1368"/>
                </a:lnTo>
                <a:lnTo>
                  <a:pt x="1191" y="1360"/>
                </a:lnTo>
                <a:lnTo>
                  <a:pt x="1199" y="1360"/>
                </a:lnTo>
                <a:lnTo>
                  <a:pt x="1199" y="1352"/>
                </a:lnTo>
                <a:lnTo>
                  <a:pt x="1207" y="1352"/>
                </a:lnTo>
                <a:lnTo>
                  <a:pt x="1215" y="1352"/>
                </a:lnTo>
                <a:lnTo>
                  <a:pt x="1215" y="1344"/>
                </a:lnTo>
                <a:lnTo>
                  <a:pt x="1223" y="1344"/>
                </a:lnTo>
                <a:lnTo>
                  <a:pt x="1231" y="1344"/>
                </a:lnTo>
                <a:lnTo>
                  <a:pt x="1231" y="1336"/>
                </a:lnTo>
                <a:lnTo>
                  <a:pt x="1239" y="1336"/>
                </a:lnTo>
                <a:lnTo>
                  <a:pt x="1239" y="1328"/>
                </a:lnTo>
                <a:lnTo>
                  <a:pt x="1247" y="1328"/>
                </a:lnTo>
                <a:lnTo>
                  <a:pt x="1255" y="1328"/>
                </a:lnTo>
                <a:lnTo>
                  <a:pt x="1255" y="1320"/>
                </a:lnTo>
                <a:lnTo>
                  <a:pt x="1263" y="1320"/>
                </a:lnTo>
                <a:lnTo>
                  <a:pt x="1271" y="1320"/>
                </a:lnTo>
                <a:lnTo>
                  <a:pt x="1271" y="1312"/>
                </a:lnTo>
                <a:lnTo>
                  <a:pt x="1279" y="1312"/>
                </a:lnTo>
                <a:lnTo>
                  <a:pt x="1287" y="1312"/>
                </a:lnTo>
                <a:lnTo>
                  <a:pt x="1287" y="1304"/>
                </a:lnTo>
                <a:lnTo>
                  <a:pt x="1295" y="1304"/>
                </a:lnTo>
                <a:lnTo>
                  <a:pt x="1295" y="1296"/>
                </a:lnTo>
                <a:lnTo>
                  <a:pt x="1303" y="1296"/>
                </a:lnTo>
                <a:lnTo>
                  <a:pt x="1303" y="1288"/>
                </a:lnTo>
                <a:lnTo>
                  <a:pt x="1311" y="1288"/>
                </a:lnTo>
                <a:lnTo>
                  <a:pt x="1319" y="1288"/>
                </a:lnTo>
                <a:lnTo>
                  <a:pt x="1319" y="1280"/>
                </a:lnTo>
                <a:lnTo>
                  <a:pt x="1327" y="1280"/>
                </a:lnTo>
                <a:lnTo>
                  <a:pt x="1327" y="1272"/>
                </a:lnTo>
                <a:lnTo>
                  <a:pt x="1335" y="1272"/>
                </a:lnTo>
                <a:lnTo>
                  <a:pt x="1343" y="1272"/>
                </a:lnTo>
                <a:lnTo>
                  <a:pt x="1343" y="1264"/>
                </a:lnTo>
                <a:lnTo>
                  <a:pt x="1351" y="1264"/>
                </a:lnTo>
                <a:lnTo>
                  <a:pt x="1359" y="1264"/>
                </a:lnTo>
                <a:lnTo>
                  <a:pt x="1367" y="1264"/>
                </a:lnTo>
                <a:lnTo>
                  <a:pt x="1367" y="1256"/>
                </a:lnTo>
                <a:lnTo>
                  <a:pt x="1375" y="1256"/>
                </a:lnTo>
                <a:lnTo>
                  <a:pt x="1383" y="1256"/>
                </a:lnTo>
                <a:lnTo>
                  <a:pt x="1383" y="1248"/>
                </a:lnTo>
                <a:lnTo>
                  <a:pt x="1391" y="1248"/>
                </a:lnTo>
                <a:lnTo>
                  <a:pt x="1399" y="1248"/>
                </a:lnTo>
                <a:lnTo>
                  <a:pt x="1399" y="1240"/>
                </a:lnTo>
                <a:lnTo>
                  <a:pt x="1407" y="1240"/>
                </a:lnTo>
                <a:lnTo>
                  <a:pt x="1415" y="1240"/>
                </a:lnTo>
                <a:lnTo>
                  <a:pt x="1415" y="1232"/>
                </a:lnTo>
                <a:lnTo>
                  <a:pt x="1423" y="1232"/>
                </a:lnTo>
                <a:lnTo>
                  <a:pt x="1431" y="1232"/>
                </a:lnTo>
                <a:lnTo>
                  <a:pt x="1439" y="1232"/>
                </a:lnTo>
                <a:lnTo>
                  <a:pt x="1447" y="1232"/>
                </a:lnTo>
                <a:lnTo>
                  <a:pt x="1447" y="1224"/>
                </a:lnTo>
                <a:lnTo>
                  <a:pt x="1455" y="1224"/>
                </a:lnTo>
                <a:lnTo>
                  <a:pt x="1455" y="1216"/>
                </a:lnTo>
                <a:lnTo>
                  <a:pt x="1463" y="1216"/>
                </a:lnTo>
                <a:lnTo>
                  <a:pt x="1463" y="1208"/>
                </a:lnTo>
                <a:lnTo>
                  <a:pt x="1471" y="1208"/>
                </a:lnTo>
                <a:lnTo>
                  <a:pt x="1479" y="1208"/>
                </a:lnTo>
                <a:lnTo>
                  <a:pt x="1479" y="1200"/>
                </a:lnTo>
                <a:lnTo>
                  <a:pt x="1487" y="1200"/>
                </a:lnTo>
                <a:lnTo>
                  <a:pt x="1487" y="1192"/>
                </a:lnTo>
                <a:lnTo>
                  <a:pt x="1495" y="1192"/>
                </a:lnTo>
                <a:lnTo>
                  <a:pt x="1503" y="1192"/>
                </a:lnTo>
                <a:lnTo>
                  <a:pt x="1503" y="1184"/>
                </a:lnTo>
                <a:lnTo>
                  <a:pt x="1511" y="1184"/>
                </a:lnTo>
                <a:lnTo>
                  <a:pt x="1511" y="1176"/>
                </a:lnTo>
                <a:lnTo>
                  <a:pt x="1519" y="1176"/>
                </a:lnTo>
                <a:lnTo>
                  <a:pt x="1527" y="1176"/>
                </a:lnTo>
                <a:lnTo>
                  <a:pt x="1527" y="1168"/>
                </a:lnTo>
                <a:lnTo>
                  <a:pt x="1535" y="1168"/>
                </a:lnTo>
                <a:lnTo>
                  <a:pt x="1543" y="1168"/>
                </a:lnTo>
                <a:lnTo>
                  <a:pt x="1543" y="1160"/>
                </a:lnTo>
                <a:lnTo>
                  <a:pt x="1551" y="1160"/>
                </a:lnTo>
                <a:lnTo>
                  <a:pt x="1559" y="1160"/>
                </a:lnTo>
                <a:lnTo>
                  <a:pt x="1559" y="1152"/>
                </a:lnTo>
                <a:lnTo>
                  <a:pt x="1567" y="1152"/>
                </a:lnTo>
                <a:lnTo>
                  <a:pt x="1575" y="1152"/>
                </a:lnTo>
                <a:lnTo>
                  <a:pt x="1575" y="1144"/>
                </a:lnTo>
                <a:lnTo>
                  <a:pt x="1583" y="1144"/>
                </a:lnTo>
                <a:lnTo>
                  <a:pt x="1591" y="1144"/>
                </a:lnTo>
                <a:lnTo>
                  <a:pt x="1599" y="1144"/>
                </a:lnTo>
                <a:lnTo>
                  <a:pt x="1599" y="1136"/>
                </a:lnTo>
                <a:lnTo>
                  <a:pt x="1607" y="1136"/>
                </a:lnTo>
                <a:lnTo>
                  <a:pt x="1615" y="1136"/>
                </a:lnTo>
                <a:lnTo>
                  <a:pt x="1623" y="1136"/>
                </a:lnTo>
                <a:lnTo>
                  <a:pt x="1623" y="1128"/>
                </a:lnTo>
                <a:lnTo>
                  <a:pt x="1631" y="1128"/>
                </a:lnTo>
                <a:lnTo>
                  <a:pt x="1639" y="1128"/>
                </a:lnTo>
                <a:lnTo>
                  <a:pt x="1639" y="1120"/>
                </a:lnTo>
                <a:lnTo>
                  <a:pt x="1647" y="1120"/>
                </a:lnTo>
                <a:lnTo>
                  <a:pt x="1647" y="1112"/>
                </a:lnTo>
                <a:lnTo>
                  <a:pt x="1655" y="1112"/>
                </a:lnTo>
                <a:lnTo>
                  <a:pt x="1671" y="1112"/>
                </a:lnTo>
                <a:lnTo>
                  <a:pt x="1671" y="1104"/>
                </a:lnTo>
                <a:lnTo>
                  <a:pt x="1679" y="1104"/>
                </a:lnTo>
                <a:lnTo>
                  <a:pt x="1679" y="1096"/>
                </a:lnTo>
                <a:lnTo>
                  <a:pt x="1687" y="1096"/>
                </a:lnTo>
                <a:lnTo>
                  <a:pt x="1687" y="1088"/>
                </a:lnTo>
                <a:lnTo>
                  <a:pt x="1695" y="1088"/>
                </a:lnTo>
                <a:lnTo>
                  <a:pt x="1703" y="1088"/>
                </a:lnTo>
                <a:lnTo>
                  <a:pt x="1711" y="1088"/>
                </a:lnTo>
                <a:lnTo>
                  <a:pt x="1711" y="1080"/>
                </a:lnTo>
                <a:lnTo>
                  <a:pt x="1719" y="1080"/>
                </a:lnTo>
                <a:lnTo>
                  <a:pt x="1719" y="1072"/>
                </a:lnTo>
                <a:lnTo>
                  <a:pt x="1727" y="1072"/>
                </a:lnTo>
                <a:lnTo>
                  <a:pt x="1735" y="1072"/>
                </a:lnTo>
                <a:lnTo>
                  <a:pt x="1735" y="1064"/>
                </a:lnTo>
                <a:lnTo>
                  <a:pt x="1743" y="1064"/>
                </a:lnTo>
                <a:lnTo>
                  <a:pt x="1751" y="1064"/>
                </a:lnTo>
                <a:lnTo>
                  <a:pt x="1751" y="1056"/>
                </a:lnTo>
                <a:lnTo>
                  <a:pt x="1759" y="1056"/>
                </a:lnTo>
                <a:lnTo>
                  <a:pt x="1767" y="1056"/>
                </a:lnTo>
                <a:lnTo>
                  <a:pt x="1775" y="1056"/>
                </a:lnTo>
                <a:lnTo>
                  <a:pt x="1775" y="1048"/>
                </a:lnTo>
                <a:lnTo>
                  <a:pt x="1783" y="1048"/>
                </a:lnTo>
                <a:lnTo>
                  <a:pt x="1791" y="1048"/>
                </a:lnTo>
                <a:lnTo>
                  <a:pt x="1799" y="1048"/>
                </a:lnTo>
                <a:lnTo>
                  <a:pt x="1799" y="1040"/>
                </a:lnTo>
                <a:lnTo>
                  <a:pt x="1807" y="1040"/>
                </a:lnTo>
                <a:lnTo>
                  <a:pt x="1815" y="1040"/>
                </a:lnTo>
                <a:lnTo>
                  <a:pt x="1815" y="1032"/>
                </a:lnTo>
                <a:lnTo>
                  <a:pt x="1823" y="1032"/>
                </a:lnTo>
                <a:lnTo>
                  <a:pt x="1831" y="1032"/>
                </a:lnTo>
                <a:lnTo>
                  <a:pt x="1831" y="1024"/>
                </a:lnTo>
                <a:lnTo>
                  <a:pt x="1839" y="1024"/>
                </a:lnTo>
                <a:lnTo>
                  <a:pt x="1847" y="1024"/>
                </a:lnTo>
                <a:lnTo>
                  <a:pt x="1855" y="1024"/>
                </a:lnTo>
                <a:lnTo>
                  <a:pt x="1855" y="1016"/>
                </a:lnTo>
                <a:lnTo>
                  <a:pt x="1863" y="1016"/>
                </a:lnTo>
                <a:lnTo>
                  <a:pt x="1871" y="1016"/>
                </a:lnTo>
                <a:lnTo>
                  <a:pt x="1871" y="1008"/>
                </a:lnTo>
                <a:lnTo>
                  <a:pt x="1879" y="1008"/>
                </a:lnTo>
                <a:lnTo>
                  <a:pt x="1887" y="1008"/>
                </a:lnTo>
                <a:lnTo>
                  <a:pt x="1895" y="1008"/>
                </a:lnTo>
                <a:lnTo>
                  <a:pt x="1903" y="1008"/>
                </a:lnTo>
                <a:lnTo>
                  <a:pt x="1903" y="1000"/>
                </a:lnTo>
                <a:lnTo>
                  <a:pt x="1911" y="1000"/>
                </a:lnTo>
                <a:lnTo>
                  <a:pt x="1919" y="1000"/>
                </a:lnTo>
                <a:lnTo>
                  <a:pt x="1927" y="1000"/>
                </a:lnTo>
                <a:lnTo>
                  <a:pt x="1927" y="992"/>
                </a:lnTo>
                <a:lnTo>
                  <a:pt x="1935" y="992"/>
                </a:lnTo>
                <a:lnTo>
                  <a:pt x="1943" y="992"/>
                </a:lnTo>
                <a:lnTo>
                  <a:pt x="1943" y="984"/>
                </a:lnTo>
                <a:lnTo>
                  <a:pt x="1951" y="984"/>
                </a:lnTo>
                <a:lnTo>
                  <a:pt x="1959" y="984"/>
                </a:lnTo>
                <a:lnTo>
                  <a:pt x="1967" y="984"/>
                </a:lnTo>
                <a:lnTo>
                  <a:pt x="1967" y="976"/>
                </a:lnTo>
                <a:lnTo>
                  <a:pt x="1975" y="976"/>
                </a:lnTo>
                <a:lnTo>
                  <a:pt x="1983" y="976"/>
                </a:lnTo>
                <a:lnTo>
                  <a:pt x="1991" y="976"/>
                </a:lnTo>
                <a:lnTo>
                  <a:pt x="1991" y="968"/>
                </a:lnTo>
                <a:lnTo>
                  <a:pt x="1999" y="968"/>
                </a:lnTo>
                <a:lnTo>
                  <a:pt x="2007" y="968"/>
                </a:lnTo>
                <a:lnTo>
                  <a:pt x="2015" y="968"/>
                </a:lnTo>
                <a:lnTo>
                  <a:pt x="2015" y="960"/>
                </a:lnTo>
                <a:lnTo>
                  <a:pt x="2023" y="960"/>
                </a:lnTo>
                <a:lnTo>
                  <a:pt x="2031" y="960"/>
                </a:lnTo>
                <a:lnTo>
                  <a:pt x="2031" y="952"/>
                </a:lnTo>
                <a:lnTo>
                  <a:pt x="2039" y="952"/>
                </a:lnTo>
                <a:lnTo>
                  <a:pt x="2047" y="952"/>
                </a:lnTo>
                <a:lnTo>
                  <a:pt x="2047" y="944"/>
                </a:lnTo>
                <a:lnTo>
                  <a:pt x="2055" y="944"/>
                </a:lnTo>
                <a:lnTo>
                  <a:pt x="2063" y="944"/>
                </a:lnTo>
                <a:lnTo>
                  <a:pt x="2063" y="936"/>
                </a:lnTo>
                <a:lnTo>
                  <a:pt x="2071" y="936"/>
                </a:lnTo>
                <a:lnTo>
                  <a:pt x="2079" y="936"/>
                </a:lnTo>
                <a:lnTo>
                  <a:pt x="2079" y="928"/>
                </a:lnTo>
                <a:lnTo>
                  <a:pt x="2087" y="928"/>
                </a:lnTo>
                <a:lnTo>
                  <a:pt x="2095" y="928"/>
                </a:lnTo>
                <a:lnTo>
                  <a:pt x="2095" y="920"/>
                </a:lnTo>
                <a:lnTo>
                  <a:pt x="2103" y="920"/>
                </a:lnTo>
                <a:lnTo>
                  <a:pt x="2111" y="920"/>
                </a:lnTo>
                <a:lnTo>
                  <a:pt x="2111" y="912"/>
                </a:lnTo>
                <a:lnTo>
                  <a:pt x="2119" y="912"/>
                </a:lnTo>
                <a:lnTo>
                  <a:pt x="2127" y="912"/>
                </a:lnTo>
                <a:lnTo>
                  <a:pt x="2127" y="904"/>
                </a:lnTo>
                <a:lnTo>
                  <a:pt x="2135" y="904"/>
                </a:lnTo>
                <a:lnTo>
                  <a:pt x="2143" y="904"/>
                </a:lnTo>
                <a:lnTo>
                  <a:pt x="2143" y="896"/>
                </a:lnTo>
                <a:lnTo>
                  <a:pt x="2151" y="896"/>
                </a:lnTo>
                <a:lnTo>
                  <a:pt x="2151" y="888"/>
                </a:lnTo>
                <a:lnTo>
                  <a:pt x="2159" y="888"/>
                </a:lnTo>
                <a:lnTo>
                  <a:pt x="2167" y="888"/>
                </a:lnTo>
                <a:lnTo>
                  <a:pt x="2167" y="880"/>
                </a:lnTo>
                <a:lnTo>
                  <a:pt x="2175" y="880"/>
                </a:lnTo>
                <a:lnTo>
                  <a:pt x="2182" y="880"/>
                </a:lnTo>
                <a:lnTo>
                  <a:pt x="2190" y="880"/>
                </a:lnTo>
                <a:lnTo>
                  <a:pt x="2190" y="872"/>
                </a:lnTo>
                <a:lnTo>
                  <a:pt x="2198" y="872"/>
                </a:lnTo>
                <a:lnTo>
                  <a:pt x="2198" y="864"/>
                </a:lnTo>
                <a:lnTo>
                  <a:pt x="2206" y="864"/>
                </a:lnTo>
                <a:lnTo>
                  <a:pt x="2214" y="864"/>
                </a:lnTo>
                <a:lnTo>
                  <a:pt x="2214" y="856"/>
                </a:lnTo>
                <a:lnTo>
                  <a:pt x="2222" y="856"/>
                </a:lnTo>
                <a:lnTo>
                  <a:pt x="2238" y="856"/>
                </a:lnTo>
                <a:lnTo>
                  <a:pt x="2238" y="848"/>
                </a:lnTo>
                <a:lnTo>
                  <a:pt x="2246" y="848"/>
                </a:lnTo>
                <a:lnTo>
                  <a:pt x="2254" y="848"/>
                </a:lnTo>
                <a:lnTo>
                  <a:pt x="2262" y="848"/>
                </a:lnTo>
                <a:lnTo>
                  <a:pt x="2262" y="840"/>
                </a:lnTo>
                <a:lnTo>
                  <a:pt x="2270" y="840"/>
                </a:lnTo>
                <a:lnTo>
                  <a:pt x="2270" y="832"/>
                </a:lnTo>
                <a:lnTo>
                  <a:pt x="2286" y="832"/>
                </a:lnTo>
                <a:lnTo>
                  <a:pt x="2294" y="832"/>
                </a:lnTo>
                <a:lnTo>
                  <a:pt x="2294" y="824"/>
                </a:lnTo>
                <a:lnTo>
                  <a:pt x="2302" y="824"/>
                </a:lnTo>
                <a:lnTo>
                  <a:pt x="2310" y="824"/>
                </a:lnTo>
                <a:lnTo>
                  <a:pt x="2310" y="816"/>
                </a:lnTo>
                <a:lnTo>
                  <a:pt x="2318" y="816"/>
                </a:lnTo>
                <a:lnTo>
                  <a:pt x="2318" y="808"/>
                </a:lnTo>
                <a:lnTo>
                  <a:pt x="2326" y="808"/>
                </a:lnTo>
                <a:lnTo>
                  <a:pt x="2334" y="808"/>
                </a:lnTo>
                <a:lnTo>
                  <a:pt x="2342" y="808"/>
                </a:lnTo>
                <a:lnTo>
                  <a:pt x="2342" y="800"/>
                </a:lnTo>
                <a:lnTo>
                  <a:pt x="2350" y="800"/>
                </a:lnTo>
                <a:lnTo>
                  <a:pt x="2366" y="800"/>
                </a:lnTo>
                <a:lnTo>
                  <a:pt x="2366" y="792"/>
                </a:lnTo>
                <a:lnTo>
                  <a:pt x="2374" y="792"/>
                </a:lnTo>
                <a:lnTo>
                  <a:pt x="2382" y="792"/>
                </a:lnTo>
                <a:lnTo>
                  <a:pt x="2382" y="784"/>
                </a:lnTo>
                <a:lnTo>
                  <a:pt x="2390" y="784"/>
                </a:lnTo>
                <a:lnTo>
                  <a:pt x="2398" y="784"/>
                </a:lnTo>
                <a:lnTo>
                  <a:pt x="2398" y="776"/>
                </a:lnTo>
                <a:lnTo>
                  <a:pt x="2406" y="776"/>
                </a:lnTo>
                <a:lnTo>
                  <a:pt x="2414" y="776"/>
                </a:lnTo>
                <a:lnTo>
                  <a:pt x="2414" y="768"/>
                </a:lnTo>
                <a:lnTo>
                  <a:pt x="2430" y="768"/>
                </a:lnTo>
                <a:lnTo>
                  <a:pt x="2430" y="760"/>
                </a:lnTo>
                <a:lnTo>
                  <a:pt x="2446" y="760"/>
                </a:lnTo>
                <a:lnTo>
                  <a:pt x="2454" y="760"/>
                </a:lnTo>
                <a:lnTo>
                  <a:pt x="2462" y="760"/>
                </a:lnTo>
                <a:lnTo>
                  <a:pt x="2462" y="752"/>
                </a:lnTo>
                <a:lnTo>
                  <a:pt x="2470" y="752"/>
                </a:lnTo>
                <a:lnTo>
                  <a:pt x="2478" y="752"/>
                </a:lnTo>
                <a:lnTo>
                  <a:pt x="2486" y="752"/>
                </a:lnTo>
                <a:lnTo>
                  <a:pt x="2494" y="752"/>
                </a:lnTo>
                <a:lnTo>
                  <a:pt x="2494" y="744"/>
                </a:lnTo>
                <a:lnTo>
                  <a:pt x="2502" y="744"/>
                </a:lnTo>
                <a:lnTo>
                  <a:pt x="2502" y="736"/>
                </a:lnTo>
                <a:lnTo>
                  <a:pt x="2510" y="736"/>
                </a:lnTo>
                <a:lnTo>
                  <a:pt x="2518" y="736"/>
                </a:lnTo>
                <a:lnTo>
                  <a:pt x="2526" y="736"/>
                </a:lnTo>
                <a:lnTo>
                  <a:pt x="2534" y="736"/>
                </a:lnTo>
                <a:lnTo>
                  <a:pt x="2534" y="728"/>
                </a:lnTo>
                <a:lnTo>
                  <a:pt x="2542" y="728"/>
                </a:lnTo>
                <a:lnTo>
                  <a:pt x="2550" y="728"/>
                </a:lnTo>
                <a:lnTo>
                  <a:pt x="2550" y="720"/>
                </a:lnTo>
                <a:lnTo>
                  <a:pt x="2558" y="720"/>
                </a:lnTo>
                <a:lnTo>
                  <a:pt x="2558" y="712"/>
                </a:lnTo>
                <a:lnTo>
                  <a:pt x="2566" y="712"/>
                </a:lnTo>
                <a:lnTo>
                  <a:pt x="2574" y="712"/>
                </a:lnTo>
                <a:lnTo>
                  <a:pt x="2574" y="704"/>
                </a:lnTo>
                <a:lnTo>
                  <a:pt x="2582" y="704"/>
                </a:lnTo>
                <a:lnTo>
                  <a:pt x="2590" y="704"/>
                </a:lnTo>
                <a:lnTo>
                  <a:pt x="2598" y="704"/>
                </a:lnTo>
                <a:lnTo>
                  <a:pt x="2606" y="704"/>
                </a:lnTo>
                <a:lnTo>
                  <a:pt x="2606" y="696"/>
                </a:lnTo>
                <a:lnTo>
                  <a:pt x="2614" y="696"/>
                </a:lnTo>
                <a:lnTo>
                  <a:pt x="2622" y="696"/>
                </a:lnTo>
                <a:lnTo>
                  <a:pt x="2630" y="696"/>
                </a:lnTo>
                <a:lnTo>
                  <a:pt x="2630" y="688"/>
                </a:lnTo>
                <a:lnTo>
                  <a:pt x="2638" y="688"/>
                </a:lnTo>
                <a:lnTo>
                  <a:pt x="2646" y="688"/>
                </a:lnTo>
                <a:lnTo>
                  <a:pt x="2654" y="688"/>
                </a:lnTo>
                <a:lnTo>
                  <a:pt x="2654" y="680"/>
                </a:lnTo>
                <a:lnTo>
                  <a:pt x="2662" y="680"/>
                </a:lnTo>
                <a:lnTo>
                  <a:pt x="2670" y="680"/>
                </a:lnTo>
                <a:lnTo>
                  <a:pt x="2686" y="680"/>
                </a:lnTo>
                <a:lnTo>
                  <a:pt x="2694" y="680"/>
                </a:lnTo>
                <a:lnTo>
                  <a:pt x="2694" y="672"/>
                </a:lnTo>
                <a:lnTo>
                  <a:pt x="2702" y="672"/>
                </a:lnTo>
                <a:lnTo>
                  <a:pt x="2702" y="664"/>
                </a:lnTo>
                <a:lnTo>
                  <a:pt x="2710" y="664"/>
                </a:lnTo>
                <a:lnTo>
                  <a:pt x="2718" y="664"/>
                </a:lnTo>
                <a:lnTo>
                  <a:pt x="2718" y="656"/>
                </a:lnTo>
                <a:lnTo>
                  <a:pt x="2726" y="656"/>
                </a:lnTo>
                <a:lnTo>
                  <a:pt x="2734" y="656"/>
                </a:lnTo>
                <a:lnTo>
                  <a:pt x="2734" y="648"/>
                </a:lnTo>
                <a:lnTo>
                  <a:pt x="2742" y="648"/>
                </a:lnTo>
                <a:lnTo>
                  <a:pt x="2742" y="640"/>
                </a:lnTo>
                <a:lnTo>
                  <a:pt x="2758" y="640"/>
                </a:lnTo>
                <a:lnTo>
                  <a:pt x="2766" y="640"/>
                </a:lnTo>
                <a:lnTo>
                  <a:pt x="2766" y="632"/>
                </a:lnTo>
                <a:lnTo>
                  <a:pt x="2774" y="632"/>
                </a:lnTo>
                <a:lnTo>
                  <a:pt x="2782" y="632"/>
                </a:lnTo>
                <a:lnTo>
                  <a:pt x="2782" y="624"/>
                </a:lnTo>
                <a:lnTo>
                  <a:pt x="2798" y="624"/>
                </a:lnTo>
                <a:lnTo>
                  <a:pt x="2806" y="624"/>
                </a:lnTo>
                <a:lnTo>
                  <a:pt x="2806" y="616"/>
                </a:lnTo>
                <a:lnTo>
                  <a:pt x="2814" y="616"/>
                </a:lnTo>
                <a:lnTo>
                  <a:pt x="2822" y="616"/>
                </a:lnTo>
                <a:lnTo>
                  <a:pt x="2822" y="608"/>
                </a:lnTo>
                <a:lnTo>
                  <a:pt x="2830" y="608"/>
                </a:lnTo>
                <a:lnTo>
                  <a:pt x="2838" y="608"/>
                </a:lnTo>
                <a:lnTo>
                  <a:pt x="2838" y="600"/>
                </a:lnTo>
                <a:lnTo>
                  <a:pt x="2846" y="600"/>
                </a:lnTo>
                <a:lnTo>
                  <a:pt x="2854" y="600"/>
                </a:lnTo>
                <a:lnTo>
                  <a:pt x="2862" y="600"/>
                </a:lnTo>
                <a:lnTo>
                  <a:pt x="2862" y="592"/>
                </a:lnTo>
                <a:lnTo>
                  <a:pt x="2886" y="592"/>
                </a:lnTo>
                <a:lnTo>
                  <a:pt x="2894" y="592"/>
                </a:lnTo>
                <a:lnTo>
                  <a:pt x="2894" y="584"/>
                </a:lnTo>
                <a:lnTo>
                  <a:pt x="2902" y="584"/>
                </a:lnTo>
                <a:lnTo>
                  <a:pt x="2902" y="576"/>
                </a:lnTo>
                <a:lnTo>
                  <a:pt x="2910" y="576"/>
                </a:lnTo>
                <a:lnTo>
                  <a:pt x="2918" y="576"/>
                </a:lnTo>
                <a:lnTo>
                  <a:pt x="2926" y="576"/>
                </a:lnTo>
                <a:lnTo>
                  <a:pt x="2926" y="568"/>
                </a:lnTo>
                <a:lnTo>
                  <a:pt x="2934" y="568"/>
                </a:lnTo>
                <a:lnTo>
                  <a:pt x="2942" y="568"/>
                </a:lnTo>
                <a:lnTo>
                  <a:pt x="2950" y="568"/>
                </a:lnTo>
                <a:lnTo>
                  <a:pt x="2950" y="560"/>
                </a:lnTo>
                <a:lnTo>
                  <a:pt x="2958" y="560"/>
                </a:lnTo>
                <a:lnTo>
                  <a:pt x="2966" y="560"/>
                </a:lnTo>
                <a:lnTo>
                  <a:pt x="2966" y="552"/>
                </a:lnTo>
                <a:lnTo>
                  <a:pt x="2974" y="552"/>
                </a:lnTo>
                <a:lnTo>
                  <a:pt x="2982" y="552"/>
                </a:lnTo>
                <a:lnTo>
                  <a:pt x="2982" y="544"/>
                </a:lnTo>
                <a:lnTo>
                  <a:pt x="2990" y="544"/>
                </a:lnTo>
                <a:lnTo>
                  <a:pt x="2990" y="536"/>
                </a:lnTo>
                <a:lnTo>
                  <a:pt x="2998" y="536"/>
                </a:lnTo>
                <a:lnTo>
                  <a:pt x="2998" y="528"/>
                </a:lnTo>
                <a:lnTo>
                  <a:pt x="3006" y="528"/>
                </a:lnTo>
                <a:lnTo>
                  <a:pt x="3014" y="528"/>
                </a:lnTo>
                <a:lnTo>
                  <a:pt x="3022" y="528"/>
                </a:lnTo>
                <a:lnTo>
                  <a:pt x="3022" y="520"/>
                </a:lnTo>
                <a:lnTo>
                  <a:pt x="3030" y="520"/>
                </a:lnTo>
                <a:lnTo>
                  <a:pt x="3030" y="512"/>
                </a:lnTo>
                <a:lnTo>
                  <a:pt x="3038" y="512"/>
                </a:lnTo>
                <a:lnTo>
                  <a:pt x="3046" y="512"/>
                </a:lnTo>
                <a:lnTo>
                  <a:pt x="3046" y="504"/>
                </a:lnTo>
                <a:lnTo>
                  <a:pt x="3054" y="504"/>
                </a:lnTo>
                <a:lnTo>
                  <a:pt x="3062" y="504"/>
                </a:lnTo>
                <a:lnTo>
                  <a:pt x="3070" y="504"/>
                </a:lnTo>
                <a:lnTo>
                  <a:pt x="3070" y="496"/>
                </a:lnTo>
                <a:lnTo>
                  <a:pt x="3078" y="496"/>
                </a:lnTo>
                <a:lnTo>
                  <a:pt x="3086" y="496"/>
                </a:lnTo>
                <a:lnTo>
                  <a:pt x="3094" y="496"/>
                </a:lnTo>
                <a:lnTo>
                  <a:pt x="3094" y="488"/>
                </a:lnTo>
                <a:lnTo>
                  <a:pt x="3102" y="488"/>
                </a:lnTo>
                <a:lnTo>
                  <a:pt x="3102" y="480"/>
                </a:lnTo>
                <a:lnTo>
                  <a:pt x="3110" y="480"/>
                </a:lnTo>
                <a:lnTo>
                  <a:pt x="3118" y="480"/>
                </a:lnTo>
                <a:lnTo>
                  <a:pt x="3118" y="472"/>
                </a:lnTo>
                <a:lnTo>
                  <a:pt x="3134" y="472"/>
                </a:lnTo>
                <a:lnTo>
                  <a:pt x="3134" y="464"/>
                </a:lnTo>
                <a:lnTo>
                  <a:pt x="3142" y="464"/>
                </a:lnTo>
                <a:lnTo>
                  <a:pt x="3142" y="456"/>
                </a:lnTo>
                <a:lnTo>
                  <a:pt x="3158" y="456"/>
                </a:lnTo>
                <a:lnTo>
                  <a:pt x="3158" y="448"/>
                </a:lnTo>
                <a:lnTo>
                  <a:pt x="3166" y="448"/>
                </a:lnTo>
                <a:lnTo>
                  <a:pt x="3174" y="448"/>
                </a:lnTo>
                <a:lnTo>
                  <a:pt x="3182" y="448"/>
                </a:lnTo>
                <a:lnTo>
                  <a:pt x="3182" y="440"/>
                </a:lnTo>
                <a:lnTo>
                  <a:pt x="3190" y="440"/>
                </a:lnTo>
                <a:lnTo>
                  <a:pt x="3198" y="440"/>
                </a:lnTo>
                <a:lnTo>
                  <a:pt x="3198" y="432"/>
                </a:lnTo>
                <a:lnTo>
                  <a:pt x="3206" y="432"/>
                </a:lnTo>
                <a:lnTo>
                  <a:pt x="3214" y="432"/>
                </a:lnTo>
                <a:lnTo>
                  <a:pt x="3222" y="432"/>
                </a:lnTo>
                <a:lnTo>
                  <a:pt x="3222" y="424"/>
                </a:lnTo>
                <a:lnTo>
                  <a:pt x="3230" y="424"/>
                </a:lnTo>
                <a:lnTo>
                  <a:pt x="3238" y="424"/>
                </a:lnTo>
                <a:lnTo>
                  <a:pt x="3238" y="416"/>
                </a:lnTo>
                <a:lnTo>
                  <a:pt x="3246" y="416"/>
                </a:lnTo>
                <a:lnTo>
                  <a:pt x="3254" y="416"/>
                </a:lnTo>
                <a:lnTo>
                  <a:pt x="3254" y="408"/>
                </a:lnTo>
                <a:lnTo>
                  <a:pt x="3262" y="408"/>
                </a:lnTo>
                <a:lnTo>
                  <a:pt x="3270" y="408"/>
                </a:lnTo>
                <a:lnTo>
                  <a:pt x="3270" y="400"/>
                </a:lnTo>
                <a:lnTo>
                  <a:pt x="3278" y="400"/>
                </a:lnTo>
                <a:lnTo>
                  <a:pt x="3286" y="400"/>
                </a:lnTo>
                <a:lnTo>
                  <a:pt x="3286" y="392"/>
                </a:lnTo>
                <a:lnTo>
                  <a:pt x="3294" y="392"/>
                </a:lnTo>
                <a:lnTo>
                  <a:pt x="3302" y="392"/>
                </a:lnTo>
                <a:lnTo>
                  <a:pt x="3302" y="384"/>
                </a:lnTo>
                <a:lnTo>
                  <a:pt x="3310" y="384"/>
                </a:lnTo>
                <a:lnTo>
                  <a:pt x="3326" y="384"/>
                </a:lnTo>
                <a:lnTo>
                  <a:pt x="3334" y="384"/>
                </a:lnTo>
                <a:lnTo>
                  <a:pt x="3334" y="376"/>
                </a:lnTo>
                <a:lnTo>
                  <a:pt x="3342" y="376"/>
                </a:lnTo>
                <a:lnTo>
                  <a:pt x="3342" y="368"/>
                </a:lnTo>
                <a:lnTo>
                  <a:pt x="3350" y="368"/>
                </a:lnTo>
                <a:lnTo>
                  <a:pt x="3358" y="368"/>
                </a:lnTo>
                <a:lnTo>
                  <a:pt x="3366" y="368"/>
                </a:lnTo>
                <a:lnTo>
                  <a:pt x="3366" y="360"/>
                </a:lnTo>
                <a:lnTo>
                  <a:pt x="3374" y="360"/>
                </a:lnTo>
                <a:lnTo>
                  <a:pt x="3382" y="360"/>
                </a:lnTo>
                <a:lnTo>
                  <a:pt x="3390" y="360"/>
                </a:lnTo>
                <a:lnTo>
                  <a:pt x="3390" y="352"/>
                </a:lnTo>
                <a:lnTo>
                  <a:pt x="3398" y="352"/>
                </a:lnTo>
                <a:lnTo>
                  <a:pt x="3406" y="352"/>
                </a:lnTo>
                <a:lnTo>
                  <a:pt x="3406" y="344"/>
                </a:lnTo>
                <a:lnTo>
                  <a:pt x="3414" y="344"/>
                </a:lnTo>
                <a:lnTo>
                  <a:pt x="3422" y="344"/>
                </a:lnTo>
                <a:lnTo>
                  <a:pt x="3430" y="344"/>
                </a:lnTo>
                <a:lnTo>
                  <a:pt x="3430" y="336"/>
                </a:lnTo>
                <a:lnTo>
                  <a:pt x="3438" y="336"/>
                </a:lnTo>
                <a:lnTo>
                  <a:pt x="3446" y="336"/>
                </a:lnTo>
                <a:lnTo>
                  <a:pt x="3446" y="328"/>
                </a:lnTo>
                <a:lnTo>
                  <a:pt x="3462" y="328"/>
                </a:lnTo>
                <a:lnTo>
                  <a:pt x="3470" y="328"/>
                </a:lnTo>
                <a:lnTo>
                  <a:pt x="3486" y="328"/>
                </a:lnTo>
                <a:lnTo>
                  <a:pt x="3486" y="320"/>
                </a:lnTo>
                <a:lnTo>
                  <a:pt x="3494" y="320"/>
                </a:lnTo>
                <a:lnTo>
                  <a:pt x="3502" y="320"/>
                </a:lnTo>
                <a:lnTo>
                  <a:pt x="3510" y="320"/>
                </a:lnTo>
                <a:lnTo>
                  <a:pt x="3510" y="312"/>
                </a:lnTo>
                <a:lnTo>
                  <a:pt x="3518" y="312"/>
                </a:lnTo>
                <a:lnTo>
                  <a:pt x="3518" y="304"/>
                </a:lnTo>
                <a:lnTo>
                  <a:pt x="3526" y="304"/>
                </a:lnTo>
                <a:lnTo>
                  <a:pt x="3534" y="304"/>
                </a:lnTo>
                <a:lnTo>
                  <a:pt x="3534" y="296"/>
                </a:lnTo>
                <a:lnTo>
                  <a:pt x="3550" y="296"/>
                </a:lnTo>
                <a:lnTo>
                  <a:pt x="3550" y="288"/>
                </a:lnTo>
                <a:lnTo>
                  <a:pt x="3558" y="288"/>
                </a:lnTo>
                <a:lnTo>
                  <a:pt x="3558" y="280"/>
                </a:lnTo>
                <a:lnTo>
                  <a:pt x="3566" y="280"/>
                </a:lnTo>
                <a:lnTo>
                  <a:pt x="3574" y="280"/>
                </a:lnTo>
                <a:lnTo>
                  <a:pt x="3590" y="280"/>
                </a:lnTo>
                <a:lnTo>
                  <a:pt x="3590" y="272"/>
                </a:lnTo>
                <a:lnTo>
                  <a:pt x="3606" y="272"/>
                </a:lnTo>
                <a:lnTo>
                  <a:pt x="3614" y="272"/>
                </a:lnTo>
                <a:lnTo>
                  <a:pt x="3614" y="264"/>
                </a:lnTo>
                <a:lnTo>
                  <a:pt x="3630" y="264"/>
                </a:lnTo>
                <a:lnTo>
                  <a:pt x="3630" y="256"/>
                </a:lnTo>
                <a:lnTo>
                  <a:pt x="3638" y="256"/>
                </a:lnTo>
                <a:lnTo>
                  <a:pt x="3646" y="256"/>
                </a:lnTo>
                <a:lnTo>
                  <a:pt x="3654" y="256"/>
                </a:lnTo>
                <a:lnTo>
                  <a:pt x="3670" y="256"/>
                </a:lnTo>
                <a:lnTo>
                  <a:pt x="3678" y="256"/>
                </a:lnTo>
                <a:lnTo>
                  <a:pt x="3678" y="248"/>
                </a:lnTo>
                <a:lnTo>
                  <a:pt x="3686" y="248"/>
                </a:lnTo>
                <a:lnTo>
                  <a:pt x="3686" y="240"/>
                </a:lnTo>
                <a:lnTo>
                  <a:pt x="3694" y="240"/>
                </a:lnTo>
                <a:lnTo>
                  <a:pt x="3694" y="232"/>
                </a:lnTo>
                <a:lnTo>
                  <a:pt x="3702" y="232"/>
                </a:lnTo>
                <a:lnTo>
                  <a:pt x="3702" y="224"/>
                </a:lnTo>
                <a:lnTo>
                  <a:pt x="3710" y="224"/>
                </a:lnTo>
                <a:lnTo>
                  <a:pt x="3726" y="224"/>
                </a:lnTo>
                <a:lnTo>
                  <a:pt x="3726" y="216"/>
                </a:lnTo>
                <a:lnTo>
                  <a:pt x="3742" y="216"/>
                </a:lnTo>
                <a:lnTo>
                  <a:pt x="3750" y="216"/>
                </a:lnTo>
                <a:lnTo>
                  <a:pt x="3750" y="208"/>
                </a:lnTo>
                <a:lnTo>
                  <a:pt x="3758" y="208"/>
                </a:lnTo>
                <a:lnTo>
                  <a:pt x="3758" y="200"/>
                </a:lnTo>
                <a:lnTo>
                  <a:pt x="3766" y="200"/>
                </a:lnTo>
                <a:lnTo>
                  <a:pt x="3774" y="200"/>
                </a:lnTo>
                <a:lnTo>
                  <a:pt x="3782" y="200"/>
                </a:lnTo>
                <a:lnTo>
                  <a:pt x="3782" y="192"/>
                </a:lnTo>
                <a:lnTo>
                  <a:pt x="3790" y="192"/>
                </a:lnTo>
                <a:lnTo>
                  <a:pt x="3798" y="192"/>
                </a:lnTo>
                <a:lnTo>
                  <a:pt x="3798" y="184"/>
                </a:lnTo>
                <a:lnTo>
                  <a:pt x="3814" y="184"/>
                </a:lnTo>
                <a:lnTo>
                  <a:pt x="3814" y="176"/>
                </a:lnTo>
                <a:lnTo>
                  <a:pt x="3822" y="176"/>
                </a:lnTo>
                <a:lnTo>
                  <a:pt x="3830" y="176"/>
                </a:lnTo>
                <a:lnTo>
                  <a:pt x="3838" y="176"/>
                </a:lnTo>
                <a:lnTo>
                  <a:pt x="3838" y="168"/>
                </a:lnTo>
                <a:lnTo>
                  <a:pt x="3846" y="168"/>
                </a:lnTo>
                <a:lnTo>
                  <a:pt x="3854" y="168"/>
                </a:lnTo>
                <a:lnTo>
                  <a:pt x="3854" y="160"/>
                </a:lnTo>
                <a:lnTo>
                  <a:pt x="3862" y="160"/>
                </a:lnTo>
                <a:lnTo>
                  <a:pt x="3862" y="152"/>
                </a:lnTo>
                <a:lnTo>
                  <a:pt x="3870" y="152"/>
                </a:lnTo>
                <a:lnTo>
                  <a:pt x="3878" y="152"/>
                </a:lnTo>
                <a:lnTo>
                  <a:pt x="3886" y="152"/>
                </a:lnTo>
                <a:lnTo>
                  <a:pt x="3886" y="144"/>
                </a:lnTo>
                <a:lnTo>
                  <a:pt x="3902" y="144"/>
                </a:lnTo>
                <a:lnTo>
                  <a:pt x="3910" y="144"/>
                </a:lnTo>
                <a:lnTo>
                  <a:pt x="3918" y="144"/>
                </a:lnTo>
                <a:lnTo>
                  <a:pt x="3918" y="136"/>
                </a:lnTo>
                <a:lnTo>
                  <a:pt x="3918" y="128"/>
                </a:lnTo>
                <a:lnTo>
                  <a:pt x="3926" y="128"/>
                </a:lnTo>
                <a:lnTo>
                  <a:pt x="3934" y="128"/>
                </a:lnTo>
                <a:lnTo>
                  <a:pt x="3942" y="128"/>
                </a:lnTo>
                <a:lnTo>
                  <a:pt x="3942" y="120"/>
                </a:lnTo>
                <a:lnTo>
                  <a:pt x="3958" y="120"/>
                </a:lnTo>
                <a:lnTo>
                  <a:pt x="3958" y="112"/>
                </a:lnTo>
                <a:lnTo>
                  <a:pt x="3966" y="112"/>
                </a:lnTo>
                <a:lnTo>
                  <a:pt x="3966" y="104"/>
                </a:lnTo>
                <a:lnTo>
                  <a:pt x="3974" y="104"/>
                </a:lnTo>
                <a:lnTo>
                  <a:pt x="3974" y="96"/>
                </a:lnTo>
                <a:lnTo>
                  <a:pt x="3982" y="96"/>
                </a:lnTo>
                <a:lnTo>
                  <a:pt x="3990" y="96"/>
                </a:lnTo>
                <a:lnTo>
                  <a:pt x="3990" y="88"/>
                </a:lnTo>
                <a:lnTo>
                  <a:pt x="3998" y="88"/>
                </a:lnTo>
                <a:lnTo>
                  <a:pt x="4006" y="88"/>
                </a:lnTo>
                <a:lnTo>
                  <a:pt x="4006" y="80"/>
                </a:lnTo>
                <a:lnTo>
                  <a:pt x="4014" y="80"/>
                </a:lnTo>
                <a:lnTo>
                  <a:pt x="4022" y="80"/>
                </a:lnTo>
                <a:lnTo>
                  <a:pt x="4022" y="72"/>
                </a:lnTo>
                <a:lnTo>
                  <a:pt x="4030" y="72"/>
                </a:lnTo>
                <a:lnTo>
                  <a:pt x="4030" y="64"/>
                </a:lnTo>
                <a:lnTo>
                  <a:pt x="4038" y="64"/>
                </a:lnTo>
                <a:lnTo>
                  <a:pt x="4046" y="64"/>
                </a:lnTo>
                <a:lnTo>
                  <a:pt x="4046" y="56"/>
                </a:lnTo>
                <a:lnTo>
                  <a:pt x="4054" y="56"/>
                </a:lnTo>
                <a:lnTo>
                  <a:pt x="4062" y="56"/>
                </a:lnTo>
                <a:lnTo>
                  <a:pt x="4062" y="48"/>
                </a:lnTo>
                <a:lnTo>
                  <a:pt x="4070" y="48"/>
                </a:lnTo>
                <a:lnTo>
                  <a:pt x="4078" y="48"/>
                </a:lnTo>
                <a:lnTo>
                  <a:pt x="4078" y="40"/>
                </a:lnTo>
                <a:lnTo>
                  <a:pt x="4086" y="40"/>
                </a:lnTo>
                <a:lnTo>
                  <a:pt x="4086" y="32"/>
                </a:lnTo>
                <a:lnTo>
                  <a:pt x="4094" y="32"/>
                </a:lnTo>
                <a:lnTo>
                  <a:pt x="4094" y="24"/>
                </a:lnTo>
                <a:lnTo>
                  <a:pt x="4102" y="24"/>
                </a:lnTo>
                <a:lnTo>
                  <a:pt x="4110" y="24"/>
                </a:lnTo>
                <a:lnTo>
                  <a:pt x="4118" y="24"/>
                </a:lnTo>
                <a:lnTo>
                  <a:pt x="4118" y="16"/>
                </a:lnTo>
                <a:lnTo>
                  <a:pt x="4126" y="16"/>
                </a:lnTo>
                <a:lnTo>
                  <a:pt x="4126" y="8"/>
                </a:lnTo>
                <a:lnTo>
                  <a:pt x="4134" y="8"/>
                </a:lnTo>
                <a:lnTo>
                  <a:pt x="4142" y="8"/>
                </a:lnTo>
                <a:lnTo>
                  <a:pt x="4142" y="0"/>
                </a:lnTo>
              </a:path>
            </a:pathLst>
          </a:custGeom>
          <a:noFill/>
          <a:ln w="28575">
            <a:solidFill>
              <a:srgbClr val="C00000"/>
            </a:solidFill>
            <a:prstDash val="solid"/>
            <a:round/>
            <a:headEnd/>
            <a:tailEnd/>
          </a:ln>
          <a:extLst>
            <a:ext uri="{909E8E84-426E-40DD-AFC4-6F175D3DCCD1}">
              <a14:hiddenFill xmlns:a14="http://schemas.microsoft.com/office/drawing/2010/main" xmlns="">
                <a:solidFill>
                  <a:srgbClr val="FFFFFF"/>
                </a:solidFill>
              </a14:hiddenFill>
            </a:ext>
          </a:extLst>
        </p:spPr>
        <p:txBody>
          <a:bodyPr lIns="90959" tIns="45482" rIns="90959" bIns="45482"/>
          <a:lstStyle/>
          <a:p>
            <a:pPr defTabSz="378936" hangingPunct="0">
              <a:lnSpc>
                <a:spcPct val="93000"/>
              </a:lnSpc>
              <a:buClr>
                <a:srgbClr val="000000"/>
              </a:buClr>
              <a:buSzPct val="100000"/>
              <a:defRPr/>
            </a:pPr>
            <a:endParaRPr lang="en-CA" dirty="0">
              <a:solidFill>
                <a:srgbClr val="000000"/>
              </a:solidFill>
              <a:latin typeface="Arial"/>
              <a:cs typeface="+mn-cs"/>
            </a:endParaRPr>
          </a:p>
        </p:txBody>
      </p:sp>
      <p:sp>
        <p:nvSpPr>
          <p:cNvPr id="80" name="Rectangle 34"/>
          <p:cNvSpPr>
            <a:spLocks noChangeArrowheads="1"/>
          </p:cNvSpPr>
          <p:nvPr/>
        </p:nvSpPr>
        <p:spPr bwMode="auto">
          <a:xfrm>
            <a:off x="8048632" y="2413002"/>
            <a:ext cx="718145" cy="257635"/>
          </a:xfrm>
          <a:prstGeom prst="rect">
            <a:avLst/>
          </a:prstGeom>
          <a:noFill/>
          <a:ln w="12700">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p>
            <a:pPr defTabSz="378936" hangingPunct="0">
              <a:lnSpc>
                <a:spcPct val="93000"/>
              </a:lnSpc>
              <a:buClr>
                <a:srgbClr val="000000"/>
              </a:buClr>
              <a:buSzPct val="100000"/>
              <a:defRPr/>
            </a:pPr>
            <a:r>
              <a:rPr lang="en-US" dirty="0">
                <a:solidFill>
                  <a:srgbClr val="000000"/>
                </a:solidFill>
                <a:latin typeface="Arial"/>
                <a:cs typeface="+mn-cs"/>
              </a:rPr>
              <a:t>14.5% </a:t>
            </a:r>
          </a:p>
        </p:txBody>
      </p:sp>
      <p:sp>
        <p:nvSpPr>
          <p:cNvPr id="81" name="Line 35"/>
          <p:cNvSpPr>
            <a:spLocks noChangeShapeType="1"/>
          </p:cNvSpPr>
          <p:nvPr/>
        </p:nvSpPr>
        <p:spPr bwMode="auto">
          <a:xfrm>
            <a:off x="6477001" y="4143375"/>
            <a:ext cx="635000" cy="1588"/>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90959" tIns="45482" rIns="90959" bIns="45482"/>
          <a:lstStyle/>
          <a:p>
            <a:pPr defTabSz="378936" hangingPunct="0">
              <a:lnSpc>
                <a:spcPct val="93000"/>
              </a:lnSpc>
              <a:buClr>
                <a:srgbClr val="000000"/>
              </a:buClr>
              <a:buSzPct val="100000"/>
              <a:defRPr/>
            </a:pPr>
            <a:endParaRPr lang="en-CA" dirty="0">
              <a:solidFill>
                <a:srgbClr val="000000"/>
              </a:solidFill>
              <a:latin typeface="Arial"/>
              <a:cs typeface="+mn-cs"/>
            </a:endParaRPr>
          </a:p>
        </p:txBody>
      </p:sp>
      <p:sp>
        <p:nvSpPr>
          <p:cNvPr id="82" name="Rectangle 36"/>
          <p:cNvSpPr>
            <a:spLocks noChangeArrowheads="1"/>
          </p:cNvSpPr>
          <p:nvPr/>
        </p:nvSpPr>
        <p:spPr bwMode="auto">
          <a:xfrm>
            <a:off x="5268913" y="3997328"/>
            <a:ext cx="897682" cy="257635"/>
          </a:xfrm>
          <a:prstGeom prst="rect">
            <a:avLst/>
          </a:prstGeom>
          <a:noFill/>
          <a:ln w="12700">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p>
            <a:pPr defTabSz="378936" hangingPunct="0">
              <a:lnSpc>
                <a:spcPct val="93000"/>
              </a:lnSpc>
              <a:buClr>
                <a:srgbClr val="000000"/>
              </a:buClr>
              <a:buSzPct val="100000"/>
              <a:defRPr/>
            </a:pPr>
            <a:r>
              <a:rPr lang="en-US" dirty="0">
                <a:solidFill>
                  <a:srgbClr val="000000"/>
                </a:solidFill>
                <a:latin typeface="Arial"/>
                <a:cs typeface="+mn-cs"/>
              </a:rPr>
              <a:t>Placebo </a:t>
            </a:r>
          </a:p>
        </p:txBody>
      </p:sp>
      <p:sp>
        <p:nvSpPr>
          <p:cNvPr id="83" name="Line 37"/>
          <p:cNvSpPr>
            <a:spLocks noChangeShapeType="1"/>
          </p:cNvSpPr>
          <p:nvPr/>
        </p:nvSpPr>
        <p:spPr bwMode="auto">
          <a:xfrm>
            <a:off x="6477001" y="4443462"/>
            <a:ext cx="635000" cy="1587"/>
          </a:xfrm>
          <a:prstGeom prst="line">
            <a:avLst/>
          </a:prstGeom>
          <a:noFill/>
          <a:ln w="28575">
            <a:solidFill>
              <a:srgbClr val="C00000"/>
            </a:solidFill>
            <a:round/>
            <a:headEnd/>
            <a:tailEnd/>
          </a:ln>
          <a:extLst>
            <a:ext uri="{909E8E84-426E-40DD-AFC4-6F175D3DCCD1}">
              <a14:hiddenFill xmlns:a14="http://schemas.microsoft.com/office/drawing/2010/main" xmlns="">
                <a:noFill/>
              </a14:hiddenFill>
            </a:ext>
          </a:extLst>
        </p:spPr>
        <p:txBody>
          <a:bodyPr lIns="90959" tIns="45482" rIns="90959" bIns="45482"/>
          <a:lstStyle/>
          <a:p>
            <a:pPr defTabSz="378936" hangingPunct="0">
              <a:lnSpc>
                <a:spcPct val="93000"/>
              </a:lnSpc>
              <a:buClr>
                <a:srgbClr val="000000"/>
              </a:buClr>
              <a:buSzPct val="100000"/>
              <a:defRPr/>
            </a:pPr>
            <a:endParaRPr lang="en-CA" dirty="0">
              <a:solidFill>
                <a:srgbClr val="000000"/>
              </a:solidFill>
              <a:latin typeface="Arial"/>
              <a:cs typeface="+mn-cs"/>
            </a:endParaRPr>
          </a:p>
        </p:txBody>
      </p:sp>
      <p:sp>
        <p:nvSpPr>
          <p:cNvPr id="84" name="Rectangle 38"/>
          <p:cNvSpPr>
            <a:spLocks noChangeArrowheads="1"/>
          </p:cNvSpPr>
          <p:nvPr/>
        </p:nvSpPr>
        <p:spPr bwMode="auto">
          <a:xfrm>
            <a:off x="5268916" y="4295780"/>
            <a:ext cx="1201291" cy="257635"/>
          </a:xfrm>
          <a:prstGeom prst="rect">
            <a:avLst/>
          </a:prstGeom>
          <a:noFill/>
          <a:ln w="12700">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p>
            <a:pPr defTabSz="378936" hangingPunct="0">
              <a:lnSpc>
                <a:spcPct val="93000"/>
              </a:lnSpc>
              <a:buClr>
                <a:srgbClr val="000000"/>
              </a:buClr>
              <a:buSzPct val="100000"/>
              <a:defRPr/>
            </a:pPr>
            <a:r>
              <a:rPr lang="en-US" dirty="0">
                <a:solidFill>
                  <a:srgbClr val="000000"/>
                </a:solidFill>
                <a:latin typeface="Arial"/>
                <a:cs typeface="+mn-cs"/>
              </a:rPr>
              <a:t>ERN/LRPT </a:t>
            </a:r>
          </a:p>
        </p:txBody>
      </p:sp>
      <p:sp>
        <p:nvSpPr>
          <p:cNvPr id="25638" name="TextBox 86"/>
          <p:cNvSpPr txBox="1">
            <a:spLocks noChangeArrowheads="1"/>
          </p:cNvSpPr>
          <p:nvPr/>
        </p:nvSpPr>
        <p:spPr bwMode="auto">
          <a:xfrm>
            <a:off x="5162576" y="4724416"/>
            <a:ext cx="2248362" cy="864756"/>
          </a:xfrm>
          <a:prstGeom prst="rect">
            <a:avLst/>
          </a:prstGeom>
          <a:noFill/>
          <a:ln w="12700">
            <a:noFill/>
            <a:miter lim="800000"/>
            <a:headEnd/>
            <a:tailEnd/>
          </a:ln>
        </p:spPr>
        <p:txBody>
          <a:bodyPr wrap="none" lIns="90959" tIns="45482" rIns="90959" bIns="45482">
            <a:spAutoFit/>
          </a:bodyPr>
          <a:lstStyle/>
          <a:p>
            <a:pPr defTabSz="378936" hangingPunct="0">
              <a:lnSpc>
                <a:spcPct val="93000"/>
              </a:lnSpc>
              <a:buClr>
                <a:srgbClr val="000000"/>
              </a:buClr>
              <a:buSzPct val="100000"/>
            </a:pPr>
            <a:r>
              <a:rPr lang="en-GB" altLang="en-US" dirty="0">
                <a:solidFill>
                  <a:srgbClr val="000000"/>
                </a:solidFill>
                <a:latin typeface="Arial" charset="0"/>
                <a:cs typeface="+mn-cs"/>
              </a:rPr>
              <a:t>Risk ratio 0.96 </a:t>
            </a:r>
            <a:br>
              <a:rPr lang="en-GB" altLang="en-US" dirty="0">
                <a:solidFill>
                  <a:srgbClr val="000000"/>
                </a:solidFill>
                <a:latin typeface="Arial" charset="0"/>
                <a:cs typeface="+mn-cs"/>
              </a:rPr>
            </a:br>
            <a:r>
              <a:rPr lang="en-GB" altLang="en-US" dirty="0">
                <a:solidFill>
                  <a:srgbClr val="000000"/>
                </a:solidFill>
                <a:latin typeface="Arial" charset="0"/>
                <a:cs typeface="+mn-cs"/>
              </a:rPr>
              <a:t>(95% CI 0.90–1.03) </a:t>
            </a:r>
            <a:br>
              <a:rPr lang="en-GB" altLang="en-US" dirty="0">
                <a:solidFill>
                  <a:srgbClr val="000000"/>
                </a:solidFill>
                <a:latin typeface="Arial" charset="0"/>
                <a:cs typeface="+mn-cs"/>
              </a:rPr>
            </a:br>
            <a:r>
              <a:rPr lang="en-US" altLang="en-US" dirty="0">
                <a:solidFill>
                  <a:srgbClr val="000000"/>
                </a:solidFill>
                <a:latin typeface="Arial" charset="0"/>
                <a:cs typeface="+mn-cs"/>
              </a:rPr>
              <a:t>Logrank </a:t>
            </a:r>
            <a:r>
              <a:rPr lang="en-US" altLang="en-US" i="1" dirty="0">
                <a:solidFill>
                  <a:srgbClr val="000000"/>
                </a:solidFill>
                <a:latin typeface="Arial" charset="0"/>
                <a:cs typeface="+mn-cs"/>
              </a:rPr>
              <a:t>P</a:t>
            </a:r>
            <a:r>
              <a:rPr lang="en-US" altLang="en-US" dirty="0">
                <a:solidFill>
                  <a:srgbClr val="000000"/>
                </a:solidFill>
                <a:latin typeface="Arial" charset="0"/>
                <a:cs typeface="+mn-cs"/>
              </a:rPr>
              <a:t>=0.29 </a:t>
            </a:r>
          </a:p>
        </p:txBody>
      </p:sp>
      <p:sp>
        <p:nvSpPr>
          <p:cNvPr id="25639" name="TextBox 1"/>
          <p:cNvSpPr txBox="1">
            <a:spLocks noChangeArrowheads="1"/>
          </p:cNvSpPr>
          <p:nvPr/>
        </p:nvSpPr>
        <p:spPr bwMode="auto">
          <a:xfrm>
            <a:off x="228604" y="6400801"/>
            <a:ext cx="8382000" cy="435750"/>
          </a:xfrm>
          <a:prstGeom prst="rect">
            <a:avLst/>
          </a:prstGeom>
          <a:noFill/>
          <a:ln w="9525">
            <a:noFill/>
            <a:miter lim="800000"/>
            <a:headEnd/>
            <a:tailEnd/>
          </a:ln>
        </p:spPr>
        <p:txBody>
          <a:bodyPr lIns="90959" tIns="45482" rIns="90959" bIns="45482">
            <a:spAutoFit/>
          </a:bodyPr>
          <a:lstStyle/>
          <a:p>
            <a:pPr defTabSz="378936" hangingPunct="0">
              <a:lnSpc>
                <a:spcPct val="93000"/>
              </a:lnSpc>
              <a:buClr>
                <a:srgbClr val="000000"/>
              </a:buClr>
              <a:buSzPct val="100000"/>
            </a:pPr>
            <a:r>
              <a:rPr lang="en-CA" altLang="en-US" sz="1200" dirty="0">
                <a:solidFill>
                  <a:srgbClr val="000000"/>
                </a:solidFill>
                <a:latin typeface="Arial" charset="0"/>
                <a:cs typeface="+mn-cs"/>
              </a:rPr>
              <a:t>Adapted from Armitage J, et al "HPS2-THRIVE: Randomized placebo-controlled trial of ER Niacin and laropriprant in 25,673 patients with pre-existing cardiovascular disease" </a:t>
            </a:r>
            <a:r>
              <a:rPr lang="en-CA" altLang="en-US" sz="1200" i="1" dirty="0">
                <a:solidFill>
                  <a:srgbClr val="000000"/>
                </a:solidFill>
                <a:latin typeface="Arial" charset="0"/>
                <a:cs typeface="+mn-cs"/>
              </a:rPr>
              <a:t>ACC </a:t>
            </a:r>
            <a:r>
              <a:rPr lang="en-CA" altLang="en-US" sz="1200" dirty="0">
                <a:solidFill>
                  <a:srgbClr val="000000"/>
                </a:solidFill>
                <a:latin typeface="Arial" charset="0"/>
                <a:cs typeface="+mn-cs"/>
              </a:rPr>
              <a:t>2013.</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4626" y="424360"/>
            <a:ext cx="4406591" cy="593540"/>
          </a:xfrm>
          <a:prstGeom prst="rect">
            <a:avLst/>
          </a:prstGeom>
          <a:noFill/>
        </p:spPr>
        <p:txBody>
          <a:bodyPr wrap="none" lIns="84755" tIns="42400" rIns="84755" bIns="42400">
            <a:spAutoFit/>
          </a:bodyPr>
          <a:lstStyle/>
          <a:p>
            <a:pPr defTabSz="849598">
              <a:defRPr/>
            </a:pPr>
            <a:r>
              <a:rPr lang="en-US" sz="3300" dirty="0">
                <a:solidFill>
                  <a:prstClr val="black"/>
                </a:solidFill>
                <a:latin typeface="Calibri"/>
              </a:rPr>
              <a:t>CVD end point reduction</a:t>
            </a:r>
          </a:p>
        </p:txBody>
      </p:sp>
      <p:graphicFrame>
        <p:nvGraphicFramePr>
          <p:cNvPr id="3" name="Table 2"/>
          <p:cNvGraphicFramePr>
            <a:graphicFrameLocks noGrp="1"/>
          </p:cNvGraphicFramePr>
          <p:nvPr>
            <p:extLst>
              <p:ext uri="{D42A27DB-BD31-4B8C-83A1-F6EECF244321}">
                <p14:modId xmlns:p14="http://schemas.microsoft.com/office/powerpoint/2010/main" xmlns="" val="633161080"/>
              </p:ext>
            </p:extLst>
          </p:nvPr>
        </p:nvGraphicFramePr>
        <p:xfrm>
          <a:off x="457000" y="1396784"/>
          <a:ext cx="8295322" cy="3515146"/>
        </p:xfrm>
        <a:graphic>
          <a:graphicData uri="http://schemas.openxmlformats.org/drawingml/2006/table">
            <a:tbl>
              <a:tblPr firstRow="1" bandRow="1">
                <a:tableStyleId>{5C22544A-7EE6-4342-B048-85BDC9FD1C3A}</a:tableStyleId>
              </a:tblPr>
              <a:tblGrid>
                <a:gridCol w="2416747"/>
                <a:gridCol w="2678017"/>
                <a:gridCol w="3200558"/>
              </a:tblGrid>
              <a:tr h="968777">
                <a:tc>
                  <a:txBody>
                    <a:bodyPr/>
                    <a:lstStyle/>
                    <a:p>
                      <a:r>
                        <a:rPr lang="en-US" sz="2900" dirty="0" smtClean="0"/>
                        <a:t>Drug class</a:t>
                      </a:r>
                      <a:endParaRPr lang="en-US" sz="2900" dirty="0"/>
                    </a:p>
                  </a:txBody>
                  <a:tcPr marL="82944" marR="82944" marT="41476" marB="41476"/>
                </a:tc>
                <a:tc>
                  <a:txBody>
                    <a:bodyPr/>
                    <a:lstStyle/>
                    <a:p>
                      <a:r>
                        <a:rPr lang="en-US" sz="2900" dirty="0" smtClean="0"/>
                        <a:t>No</a:t>
                      </a:r>
                      <a:r>
                        <a:rPr lang="en-US" sz="2900" baseline="0" dirty="0" smtClean="0"/>
                        <a:t> background statin</a:t>
                      </a:r>
                      <a:endParaRPr lang="en-US" sz="2900" dirty="0"/>
                    </a:p>
                  </a:txBody>
                  <a:tcPr marL="82944" marR="82944" marT="41476" marB="41476"/>
                </a:tc>
                <a:tc>
                  <a:txBody>
                    <a:bodyPr/>
                    <a:lstStyle/>
                    <a:p>
                      <a:r>
                        <a:rPr lang="en-US" sz="2900" dirty="0" smtClean="0"/>
                        <a:t>With background</a:t>
                      </a:r>
                      <a:r>
                        <a:rPr lang="en-US" sz="2900" baseline="0" dirty="0" smtClean="0"/>
                        <a:t> statin</a:t>
                      </a:r>
                      <a:endParaRPr lang="en-US" sz="2900" dirty="0"/>
                    </a:p>
                  </a:txBody>
                  <a:tcPr marL="82944" marR="82944" marT="41476" marB="41476"/>
                </a:tc>
              </a:tr>
              <a:tr h="968777">
                <a:tc>
                  <a:txBody>
                    <a:bodyPr/>
                    <a:lstStyle/>
                    <a:p>
                      <a:r>
                        <a:rPr lang="en-US" sz="2900" dirty="0" smtClean="0"/>
                        <a:t>Bile</a:t>
                      </a:r>
                      <a:r>
                        <a:rPr lang="en-US" sz="2900" baseline="0" dirty="0" smtClean="0"/>
                        <a:t> acid sequestrants</a:t>
                      </a:r>
                      <a:endParaRPr lang="en-US" sz="2900" dirty="0"/>
                    </a:p>
                  </a:txBody>
                  <a:tcPr marL="82944" marR="82944" marT="41476" marB="41476"/>
                </a:tc>
                <a:tc>
                  <a:txBody>
                    <a:bodyPr/>
                    <a:lstStyle/>
                    <a:p>
                      <a:pPr marL="0" marR="0" indent="0" algn="l" defTabSz="963802" rtl="0" eaLnBrk="1" fontAlgn="auto" latinLnBrk="0" hangingPunct="1">
                        <a:lnSpc>
                          <a:spcPct val="100000"/>
                        </a:lnSpc>
                        <a:spcBef>
                          <a:spcPts val="0"/>
                        </a:spcBef>
                        <a:spcAft>
                          <a:spcPts val="0"/>
                        </a:spcAft>
                        <a:buClrTx/>
                        <a:buSzTx/>
                        <a:buFontTx/>
                        <a:buNone/>
                        <a:tabLst/>
                        <a:defRPr/>
                      </a:pPr>
                      <a:r>
                        <a:rPr lang="en-US" sz="2900" dirty="0" smtClean="0"/>
                        <a:t>Yes </a:t>
                      </a:r>
                      <a:r>
                        <a:rPr lang="en-US" sz="2200" dirty="0" smtClean="0"/>
                        <a:t>(LRC-CPPT</a:t>
                      </a:r>
                      <a:r>
                        <a:rPr lang="en-US" sz="2200" baseline="0" dirty="0" smtClean="0"/>
                        <a:t>)</a:t>
                      </a:r>
                      <a:endParaRPr lang="en-US" sz="2200" dirty="0" smtClean="0"/>
                    </a:p>
                    <a:p>
                      <a:endParaRPr lang="en-US" sz="2900" dirty="0"/>
                    </a:p>
                  </a:txBody>
                  <a:tcPr marL="82944" marR="82944" marT="41476" marB="41476"/>
                </a:tc>
                <a:tc>
                  <a:txBody>
                    <a:bodyPr/>
                    <a:lstStyle/>
                    <a:p>
                      <a:r>
                        <a:rPr lang="en-US" sz="2900" dirty="0" smtClean="0"/>
                        <a:t>Not done</a:t>
                      </a:r>
                      <a:endParaRPr lang="en-US" sz="2900" dirty="0"/>
                    </a:p>
                  </a:txBody>
                  <a:tcPr marL="82944" marR="82944" marT="41476" marB="41476"/>
                </a:tc>
              </a:tr>
              <a:tr h="525864">
                <a:tc>
                  <a:txBody>
                    <a:bodyPr/>
                    <a:lstStyle/>
                    <a:p>
                      <a:r>
                        <a:rPr lang="en-US" sz="2900" dirty="0" smtClean="0"/>
                        <a:t>Ezetimibe</a:t>
                      </a:r>
                      <a:endParaRPr lang="en-US" sz="2900" dirty="0"/>
                    </a:p>
                  </a:txBody>
                  <a:tcPr marL="82944" marR="82944" marT="41476" marB="41476"/>
                </a:tc>
                <a:tc>
                  <a:txBody>
                    <a:bodyPr/>
                    <a:lstStyle/>
                    <a:p>
                      <a:r>
                        <a:rPr lang="en-US" sz="2900" dirty="0" smtClean="0"/>
                        <a:t>Not</a:t>
                      </a:r>
                      <a:r>
                        <a:rPr lang="en-US" sz="2900" baseline="0" dirty="0" smtClean="0"/>
                        <a:t> done</a:t>
                      </a:r>
                      <a:endParaRPr lang="en-US" sz="2900" dirty="0"/>
                    </a:p>
                  </a:txBody>
                  <a:tcPr marL="82944" marR="82944" marT="41476" marB="41476"/>
                </a:tc>
                <a:tc>
                  <a:txBody>
                    <a:bodyPr/>
                    <a:lstStyle/>
                    <a:p>
                      <a:r>
                        <a:rPr lang="en-US" sz="2900" dirty="0" smtClean="0"/>
                        <a:t>Yes </a:t>
                      </a:r>
                      <a:r>
                        <a:rPr lang="en-US" sz="2200" dirty="0" smtClean="0"/>
                        <a:t>(SHARP; IMPROVE-IT</a:t>
                      </a:r>
                      <a:r>
                        <a:rPr lang="en-US" sz="2200" baseline="0" dirty="0" smtClean="0"/>
                        <a:t>)</a:t>
                      </a:r>
                      <a:endParaRPr lang="en-US" sz="2200" dirty="0"/>
                    </a:p>
                  </a:txBody>
                  <a:tcPr marL="82944" marR="82944" marT="41476" marB="41476"/>
                </a:tc>
              </a:tr>
              <a:tr h="525864">
                <a:tc>
                  <a:txBody>
                    <a:bodyPr/>
                    <a:lstStyle/>
                    <a:p>
                      <a:r>
                        <a:rPr lang="en-US" sz="2900" dirty="0" smtClean="0"/>
                        <a:t>Fibrates</a:t>
                      </a:r>
                      <a:endParaRPr lang="en-US" sz="2900" dirty="0"/>
                    </a:p>
                  </a:txBody>
                  <a:tcPr marL="82944" marR="82944" marT="41476" marB="41476"/>
                </a:tc>
                <a:tc>
                  <a:txBody>
                    <a:bodyPr/>
                    <a:lstStyle/>
                    <a:p>
                      <a:r>
                        <a:rPr lang="en-US" sz="2900" dirty="0" smtClean="0"/>
                        <a:t>Yes</a:t>
                      </a:r>
                      <a:r>
                        <a:rPr lang="en-US" sz="2900" baseline="0" dirty="0" smtClean="0"/>
                        <a:t> </a:t>
                      </a:r>
                      <a:r>
                        <a:rPr lang="en-US" sz="2200" baseline="0" dirty="0" smtClean="0"/>
                        <a:t>(HHS, VA-HIT)</a:t>
                      </a:r>
                      <a:endParaRPr lang="en-US" sz="2200" dirty="0"/>
                    </a:p>
                  </a:txBody>
                  <a:tcPr marL="82944" marR="82944" marT="41476" marB="41476"/>
                </a:tc>
                <a:tc>
                  <a:txBody>
                    <a:bodyPr/>
                    <a:lstStyle/>
                    <a:p>
                      <a:r>
                        <a:rPr lang="en-US" sz="2900" dirty="0" smtClean="0"/>
                        <a:t>No </a:t>
                      </a:r>
                      <a:r>
                        <a:rPr lang="en-US" sz="2200" dirty="0" smtClean="0"/>
                        <a:t>(ACCORD, FIELD)</a:t>
                      </a:r>
                      <a:endParaRPr lang="en-US" sz="2200" dirty="0"/>
                    </a:p>
                  </a:txBody>
                  <a:tcPr marL="82944" marR="82944" marT="41476" marB="41476"/>
                </a:tc>
              </a:tr>
              <a:tr h="525864">
                <a:tc>
                  <a:txBody>
                    <a:bodyPr/>
                    <a:lstStyle/>
                    <a:p>
                      <a:r>
                        <a:rPr lang="en-US" sz="2900" dirty="0" smtClean="0"/>
                        <a:t>Niacin</a:t>
                      </a:r>
                      <a:endParaRPr lang="en-US" sz="2900" dirty="0"/>
                    </a:p>
                  </a:txBody>
                  <a:tcPr marL="82944" marR="82944" marT="41476" marB="41476"/>
                </a:tc>
                <a:tc>
                  <a:txBody>
                    <a:bodyPr/>
                    <a:lstStyle/>
                    <a:p>
                      <a:r>
                        <a:rPr lang="en-US" sz="2900" dirty="0" smtClean="0"/>
                        <a:t>Yes </a:t>
                      </a:r>
                      <a:r>
                        <a:rPr lang="en-US" sz="2200" dirty="0" smtClean="0"/>
                        <a:t>(CDP)</a:t>
                      </a:r>
                      <a:endParaRPr lang="en-US" sz="2200" dirty="0"/>
                    </a:p>
                  </a:txBody>
                  <a:tcPr marL="82944" marR="82944" marT="41476" marB="41476"/>
                </a:tc>
                <a:tc>
                  <a:txBody>
                    <a:bodyPr/>
                    <a:lstStyle/>
                    <a:p>
                      <a:r>
                        <a:rPr lang="en-US" sz="2900" dirty="0" smtClean="0"/>
                        <a:t>No </a:t>
                      </a:r>
                      <a:r>
                        <a:rPr lang="en-US" sz="2200" dirty="0" smtClean="0"/>
                        <a:t>(AIM-HIGH, HPS2)</a:t>
                      </a:r>
                      <a:endParaRPr lang="en-US" sz="2200" dirty="0"/>
                    </a:p>
                  </a:txBody>
                  <a:tcPr marL="82944" marR="82944" marT="41476" marB="41476"/>
                </a:tc>
              </a:tr>
            </a:tbl>
          </a:graphicData>
        </a:graphic>
      </p:graphicFrame>
    </p:spTree>
    <p:extLst>
      <p:ext uri="{BB962C8B-B14F-4D97-AF65-F5344CB8AC3E}">
        <p14:creationId xmlns:p14="http://schemas.microsoft.com/office/powerpoint/2010/main" xmlns="" val="26627772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9266746-471A-4CB4-A95A-B3BC8930F2BA}" type="slidenum">
              <a:rPr lang="en-US"/>
              <a:pPr>
                <a:defRPr/>
              </a:pPr>
              <a:t>19</a:t>
            </a:fld>
            <a:endParaRPr lang="en-US" dirty="0"/>
          </a:p>
        </p:txBody>
      </p:sp>
      <p:sp>
        <p:nvSpPr>
          <p:cNvPr id="96259" name="Rectangle 2"/>
          <p:cNvSpPr>
            <a:spLocks noChangeArrowheads="1"/>
          </p:cNvSpPr>
          <p:nvPr/>
        </p:nvSpPr>
        <p:spPr bwMode="auto">
          <a:xfrm>
            <a:off x="821222" y="314653"/>
            <a:ext cx="7278195" cy="838200"/>
          </a:xfrm>
          <a:prstGeom prst="rect">
            <a:avLst/>
          </a:prstGeom>
          <a:noFill/>
          <a:ln w="9525">
            <a:noFill/>
            <a:miter lim="800000"/>
            <a:headEnd/>
            <a:tailEnd/>
          </a:ln>
          <a:effectLst/>
        </p:spPr>
        <p:txBody>
          <a:bodyPr lIns="86551" tIns="43294" rIns="86551" bIns="43294" anchor="ctr"/>
          <a:lstStyle/>
          <a:p>
            <a:pPr algn="ctr" defTabSz="433443" eaLnBrk="0"/>
            <a:r>
              <a:rPr lang="en-US" sz="3300" dirty="0">
                <a:solidFill>
                  <a:srgbClr val="000000"/>
                </a:solidFill>
                <a:latin typeface="Calibri" pitchFamily="34" charset="0"/>
                <a:cs typeface="Arial" charset="0"/>
              </a:rPr>
              <a:t>Combination treatment: safety</a:t>
            </a:r>
          </a:p>
        </p:txBody>
      </p:sp>
      <p:sp>
        <p:nvSpPr>
          <p:cNvPr id="96260" name="TextBox 1"/>
          <p:cNvSpPr txBox="1">
            <a:spLocks noChangeArrowheads="1"/>
          </p:cNvSpPr>
          <p:nvPr/>
        </p:nvSpPr>
        <p:spPr bwMode="auto">
          <a:xfrm>
            <a:off x="445189" y="1338622"/>
            <a:ext cx="7814665" cy="4725946"/>
          </a:xfrm>
          <a:prstGeom prst="rect">
            <a:avLst/>
          </a:prstGeom>
          <a:noFill/>
          <a:ln w="9525">
            <a:noFill/>
            <a:miter lim="800000"/>
            <a:headEnd/>
            <a:tailEnd/>
          </a:ln>
        </p:spPr>
        <p:txBody>
          <a:bodyPr wrap="square" lIns="86551" tIns="43294" rIns="86551" bIns="43294">
            <a:spAutoFit/>
          </a:bodyPr>
          <a:lstStyle/>
          <a:p>
            <a:pPr defTabSz="869428"/>
            <a:r>
              <a:rPr lang="en-US" sz="3000" dirty="0">
                <a:solidFill>
                  <a:srgbClr val="000000"/>
                </a:solidFill>
                <a:latin typeface="Calibri" pitchFamily="34" charset="0"/>
                <a:cs typeface="Arial" charset="0"/>
              </a:rPr>
              <a:t>Very safe:		statin + bile acid sequestrant</a:t>
            </a:r>
          </a:p>
          <a:p>
            <a:pPr defTabSz="869428"/>
            <a:r>
              <a:rPr lang="en-US" sz="3000" dirty="0">
                <a:solidFill>
                  <a:srgbClr val="000000"/>
                </a:solidFill>
                <a:latin typeface="Calibri" pitchFamily="34" charset="0"/>
                <a:cs typeface="Arial" charset="0"/>
              </a:rPr>
              <a:t>			statin + ezetimibe</a:t>
            </a:r>
          </a:p>
          <a:p>
            <a:pPr defTabSz="869428"/>
            <a:endParaRPr lang="en-US" sz="1500" dirty="0">
              <a:solidFill>
                <a:srgbClr val="000000"/>
              </a:solidFill>
              <a:latin typeface="Calibri" pitchFamily="34" charset="0"/>
              <a:cs typeface="Arial" charset="0"/>
            </a:endParaRPr>
          </a:p>
          <a:p>
            <a:pPr defTabSz="869428"/>
            <a:r>
              <a:rPr lang="en-US" sz="3000" dirty="0">
                <a:solidFill>
                  <a:srgbClr val="000000"/>
                </a:solidFill>
                <a:latin typeface="Calibri" pitchFamily="34" charset="0"/>
                <a:cs typeface="Arial" charset="0"/>
              </a:rPr>
              <a:t>Quite safe:		statin + niacin</a:t>
            </a:r>
          </a:p>
          <a:p>
            <a:pPr defTabSz="869428"/>
            <a:r>
              <a:rPr lang="en-US" sz="3000" dirty="0">
                <a:solidFill>
                  <a:srgbClr val="000000"/>
                </a:solidFill>
                <a:latin typeface="Calibri" pitchFamily="34" charset="0"/>
                <a:cs typeface="Arial" charset="0"/>
              </a:rPr>
              <a:t>			statin + fenofibrate</a:t>
            </a:r>
          </a:p>
          <a:p>
            <a:pPr defTabSz="869428"/>
            <a:r>
              <a:rPr lang="en-US" sz="3000" dirty="0">
                <a:solidFill>
                  <a:srgbClr val="000000"/>
                </a:solidFill>
                <a:latin typeface="Calibri" pitchFamily="34" charset="0"/>
                <a:cs typeface="Arial" charset="0"/>
              </a:rPr>
              <a:t>			statin + bezafibrate</a:t>
            </a:r>
          </a:p>
          <a:p>
            <a:pPr defTabSz="869428"/>
            <a:endParaRPr lang="en-US" sz="1500" dirty="0">
              <a:solidFill>
                <a:srgbClr val="000000"/>
              </a:solidFill>
              <a:latin typeface="Calibri" pitchFamily="34" charset="0"/>
              <a:cs typeface="Arial" charset="0"/>
            </a:endParaRPr>
          </a:p>
          <a:p>
            <a:pPr defTabSz="869428"/>
            <a:r>
              <a:rPr lang="en-US" sz="3000" dirty="0">
                <a:solidFill>
                  <a:srgbClr val="000000"/>
                </a:solidFill>
                <a:latin typeface="Calibri" pitchFamily="34" charset="0"/>
                <a:cs typeface="Arial" charset="0"/>
              </a:rPr>
              <a:t>Riskier statins:	</a:t>
            </a:r>
            <a:r>
              <a:rPr lang="en-US" sz="3000" dirty="0" err="1">
                <a:solidFill>
                  <a:srgbClr val="000000"/>
                </a:solidFill>
                <a:latin typeface="Calibri" pitchFamily="34" charset="0"/>
                <a:cs typeface="Arial" charset="0"/>
              </a:rPr>
              <a:t>lova</a:t>
            </a:r>
            <a:r>
              <a:rPr lang="en-US" sz="3000" dirty="0">
                <a:solidFill>
                  <a:srgbClr val="000000"/>
                </a:solidFill>
                <a:latin typeface="Calibri" pitchFamily="34" charset="0"/>
                <a:cs typeface="Arial" charset="0"/>
              </a:rPr>
              <a:t>, simva</a:t>
            </a:r>
          </a:p>
          <a:p>
            <a:pPr defTabSz="869428"/>
            <a:endParaRPr lang="en-US" sz="1500" dirty="0">
              <a:solidFill>
                <a:srgbClr val="000000"/>
              </a:solidFill>
              <a:latin typeface="Calibri" pitchFamily="34" charset="0"/>
              <a:cs typeface="Arial" charset="0"/>
            </a:endParaRPr>
          </a:p>
          <a:p>
            <a:pPr defTabSz="869428"/>
            <a:r>
              <a:rPr lang="en-US" sz="3000" dirty="0">
                <a:solidFill>
                  <a:srgbClr val="000000"/>
                </a:solidFill>
                <a:latin typeface="Calibri" pitchFamily="34" charset="0"/>
                <a:cs typeface="Arial" charset="0"/>
              </a:rPr>
              <a:t>Reduce dose:	fenofibrate if creatinine &gt; 150</a:t>
            </a:r>
          </a:p>
          <a:p>
            <a:pPr defTabSz="869428"/>
            <a:endParaRPr lang="en-US" sz="1500" dirty="0">
              <a:solidFill>
                <a:srgbClr val="000000"/>
              </a:solidFill>
              <a:latin typeface="Calibri" pitchFamily="34" charset="0"/>
              <a:cs typeface="Arial" charset="0"/>
            </a:endParaRPr>
          </a:p>
          <a:p>
            <a:pPr defTabSz="869428"/>
            <a:r>
              <a:rPr lang="en-US" sz="3000" dirty="0">
                <a:solidFill>
                  <a:srgbClr val="000000"/>
                </a:solidFill>
                <a:latin typeface="Calibri" pitchFamily="34" charset="0"/>
                <a:cs typeface="Arial" charset="0"/>
              </a:rPr>
              <a:t>Avoid:		statin + gemfibrozil</a:t>
            </a:r>
            <a:endParaRPr lang="en-CA" sz="3000" dirty="0">
              <a:solidFill>
                <a:srgbClr val="000000"/>
              </a:solidFill>
              <a:latin typeface="Calibri" pitchFamily="34" charset="0"/>
            </a:endParaRPr>
          </a:p>
        </p:txBody>
      </p:sp>
    </p:spTree>
    <p:extLst>
      <p:ext uri="{BB962C8B-B14F-4D97-AF65-F5344CB8AC3E}">
        <p14:creationId xmlns:p14="http://schemas.microsoft.com/office/powerpoint/2010/main" xmlns="" val="2218028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Text Box 2"/>
          <p:cNvSpPr txBox="1">
            <a:spLocks noChangeArrowheads="1"/>
          </p:cNvSpPr>
          <p:nvPr/>
        </p:nvSpPr>
        <p:spPr bwMode="auto">
          <a:xfrm>
            <a:off x="3484580" y="457200"/>
            <a:ext cx="1959960" cy="646331"/>
          </a:xfrm>
          <a:prstGeom prst="rect">
            <a:avLst/>
          </a:prstGeom>
          <a:noFill/>
          <a:ln w="9525">
            <a:noFill/>
            <a:miter lim="800000"/>
            <a:headEnd/>
            <a:tailEnd/>
          </a:ln>
        </p:spPr>
        <p:txBody>
          <a:bodyPr wrap="none" lIns="90725" tIns="45365" rIns="90725" bIns="45365">
            <a:spAutoFit/>
          </a:bodyPr>
          <a:lstStyle/>
          <a:p>
            <a:pPr defTabSz="907465"/>
            <a:r>
              <a:rPr lang="en-CA" sz="3600" dirty="0">
                <a:solidFill>
                  <a:srgbClr val="000000"/>
                </a:solidFill>
                <a:latin typeface="Calibri" pitchFamily="34" charset="0"/>
                <a:cs typeface="Times New Roman" pitchFamily="18" charset="0"/>
              </a:rPr>
              <a:t>Overview</a:t>
            </a:r>
          </a:p>
        </p:txBody>
      </p:sp>
      <p:sp>
        <p:nvSpPr>
          <p:cNvPr id="393219" name="Text Box 3"/>
          <p:cNvSpPr txBox="1">
            <a:spLocks noChangeArrowheads="1"/>
          </p:cNvSpPr>
          <p:nvPr/>
        </p:nvSpPr>
        <p:spPr bwMode="auto">
          <a:xfrm>
            <a:off x="2428650" y="1524000"/>
            <a:ext cx="4071842" cy="1877288"/>
          </a:xfrm>
          <a:prstGeom prst="rect">
            <a:avLst/>
          </a:prstGeom>
          <a:noFill/>
          <a:ln w="9525">
            <a:noFill/>
            <a:miter lim="800000"/>
            <a:headEnd/>
            <a:tailEnd/>
          </a:ln>
        </p:spPr>
        <p:txBody>
          <a:bodyPr wrap="none" lIns="90725" tIns="45365" rIns="90725" bIns="45365">
            <a:spAutoFit/>
          </a:bodyPr>
          <a:lstStyle/>
          <a:p>
            <a:pPr marL="453725" indent="-453725" algn="ctr" defTabSz="907465"/>
            <a:r>
              <a:rPr lang="en-US" sz="2800" dirty="0">
                <a:solidFill>
                  <a:srgbClr val="000000"/>
                </a:solidFill>
                <a:latin typeface="Calibri" pitchFamily="34" charset="0"/>
                <a:cs typeface="Times New Roman" pitchFamily="18" charset="0"/>
              </a:rPr>
              <a:t>- statins</a:t>
            </a:r>
          </a:p>
          <a:p>
            <a:pPr marL="453725" indent="-453725" algn="ctr" defTabSz="907465"/>
            <a:r>
              <a:rPr lang="en-US" sz="2800" dirty="0">
                <a:solidFill>
                  <a:srgbClr val="000000"/>
                </a:solidFill>
                <a:latin typeface="Calibri" pitchFamily="34" charset="0"/>
                <a:cs typeface="Times New Roman" pitchFamily="18" charset="0"/>
              </a:rPr>
              <a:t>- current second line drugs</a:t>
            </a:r>
          </a:p>
          <a:p>
            <a:pPr marL="453725" indent="-453725" algn="ctr" defTabSz="907465"/>
            <a:r>
              <a:rPr lang="en-US" sz="2800" dirty="0">
                <a:solidFill>
                  <a:srgbClr val="000000"/>
                </a:solidFill>
                <a:latin typeface="Calibri" pitchFamily="34" charset="0"/>
                <a:cs typeface="Times New Roman" pitchFamily="18" charset="0"/>
              </a:rPr>
              <a:t>- new drugs</a:t>
            </a:r>
          </a:p>
          <a:p>
            <a:pPr marL="453725" indent="-453725" algn="ctr" defTabSz="907465"/>
            <a:endParaRPr lang="en-US" sz="3200" dirty="0">
              <a:solidFill>
                <a:srgbClr val="000000"/>
              </a:solidFill>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565349788"/>
              </p:ext>
            </p:extLst>
          </p:nvPr>
        </p:nvGraphicFramePr>
        <p:xfrm>
          <a:off x="304804" y="762276"/>
          <a:ext cx="8610600" cy="5408094"/>
        </p:xfrm>
        <a:graphic>
          <a:graphicData uri="http://schemas.openxmlformats.org/drawingml/2006/table">
            <a:tbl>
              <a:tblPr firstRow="1" bandRow="1">
                <a:tableStyleId>{5C22544A-7EE6-4342-B048-85BDC9FD1C3A}</a:tableStyleId>
              </a:tblPr>
              <a:tblGrid>
                <a:gridCol w="3292288"/>
                <a:gridCol w="1688353"/>
                <a:gridCol w="1941606"/>
                <a:gridCol w="1688353"/>
              </a:tblGrid>
              <a:tr h="488315">
                <a:tc>
                  <a:txBody>
                    <a:bodyPr/>
                    <a:lstStyle/>
                    <a:p>
                      <a:r>
                        <a:rPr lang="en-US" sz="1800" dirty="0" smtClean="0">
                          <a:solidFill>
                            <a:schemeClr val="bg1"/>
                          </a:solidFill>
                        </a:rPr>
                        <a:t>Compound</a:t>
                      </a:r>
                      <a:endParaRPr lang="en-US" sz="1800" dirty="0">
                        <a:solidFill>
                          <a:schemeClr val="bg1"/>
                        </a:solidFill>
                      </a:endParaRPr>
                    </a:p>
                  </a:txBody>
                  <a:tcPr/>
                </a:tc>
                <a:tc>
                  <a:txBody>
                    <a:bodyPr/>
                    <a:lstStyle/>
                    <a:p>
                      <a:r>
                        <a:rPr lang="en-US" sz="1800" dirty="0" smtClean="0"/>
                        <a:t>Dose</a:t>
                      </a:r>
                      <a:endParaRPr lang="en-US" sz="1800" dirty="0"/>
                    </a:p>
                  </a:txBody>
                  <a:tcPr/>
                </a:tc>
                <a:tc>
                  <a:txBody>
                    <a:bodyPr/>
                    <a:lstStyle/>
                    <a:p>
                      <a:r>
                        <a:rPr lang="en-US" sz="1800" dirty="0" smtClean="0"/>
                        <a:t>% LDL lowering</a:t>
                      </a:r>
                      <a:endParaRPr lang="en-US" sz="1800" dirty="0"/>
                    </a:p>
                  </a:txBody>
                  <a:tcPr/>
                </a:tc>
                <a:tc>
                  <a:txBody>
                    <a:bodyPr/>
                    <a:lstStyle/>
                    <a:p>
                      <a:r>
                        <a:rPr lang="en-US" sz="1800" dirty="0" smtClean="0"/>
                        <a:t>Evidence</a:t>
                      </a:r>
                      <a:r>
                        <a:rPr lang="en-US" sz="1800" baseline="0" dirty="0" smtClean="0"/>
                        <a:t> level</a:t>
                      </a:r>
                      <a:endParaRPr lang="en-US" sz="1800" dirty="0"/>
                    </a:p>
                  </a:txBody>
                  <a:tcPr/>
                </a:tc>
              </a:tr>
              <a:tr h="426085">
                <a:tc>
                  <a:txBody>
                    <a:bodyPr/>
                    <a:lstStyle/>
                    <a:p>
                      <a:r>
                        <a:rPr lang="en-US" sz="1800" dirty="0" err="1" smtClean="0"/>
                        <a:t>Isoflavones</a:t>
                      </a:r>
                      <a:r>
                        <a:rPr lang="en-US" sz="1800" dirty="0" smtClean="0"/>
                        <a:t> (soy protein powder)</a:t>
                      </a:r>
                      <a:endParaRPr lang="en-US" sz="1800" dirty="0"/>
                    </a:p>
                  </a:txBody>
                  <a:tcPr/>
                </a:tc>
                <a:tc>
                  <a:txBody>
                    <a:bodyPr/>
                    <a:lstStyle/>
                    <a:p>
                      <a:r>
                        <a:rPr lang="en-US" sz="1800" dirty="0" smtClean="0"/>
                        <a:t>50-100 mg</a:t>
                      </a:r>
                      <a:endParaRPr lang="en-US" sz="1800" dirty="0"/>
                    </a:p>
                  </a:txBody>
                  <a:tcPr/>
                </a:tc>
                <a:tc>
                  <a:txBody>
                    <a:bodyPr/>
                    <a:lstStyle/>
                    <a:p>
                      <a:r>
                        <a:rPr lang="en-US" sz="1800" dirty="0" smtClean="0"/>
                        <a:t>3-11%</a:t>
                      </a:r>
                      <a:endParaRPr lang="en-US" sz="1800" dirty="0"/>
                    </a:p>
                  </a:txBody>
                  <a:tcPr/>
                </a:tc>
                <a:tc>
                  <a:txBody>
                    <a:bodyPr/>
                    <a:lstStyle/>
                    <a:p>
                      <a:r>
                        <a:rPr lang="en-US" sz="1800" dirty="0" smtClean="0"/>
                        <a:t>A-I</a:t>
                      </a:r>
                      <a:endParaRPr lang="en-US" sz="1800" dirty="0"/>
                    </a:p>
                  </a:txBody>
                  <a:tcPr/>
                </a:tc>
              </a:tr>
              <a:tr h="380365">
                <a:tc>
                  <a:txBody>
                    <a:bodyPr/>
                    <a:lstStyle/>
                    <a:p>
                      <a:r>
                        <a:rPr lang="en-US" sz="1800" dirty="0" smtClean="0"/>
                        <a:t>Soluble</a:t>
                      </a:r>
                      <a:r>
                        <a:rPr lang="en-US" sz="1800" baseline="0" dirty="0" smtClean="0"/>
                        <a:t> </a:t>
                      </a:r>
                      <a:r>
                        <a:rPr lang="en-US" sz="1800" baseline="0" dirty="0" err="1" smtClean="0"/>
                        <a:t>fibre</a:t>
                      </a:r>
                      <a:endParaRPr lang="en-US" sz="1800" dirty="0"/>
                    </a:p>
                  </a:txBody>
                  <a:tcPr/>
                </a:tc>
                <a:tc>
                  <a:txBody>
                    <a:bodyPr/>
                    <a:lstStyle/>
                    <a:p>
                      <a:r>
                        <a:rPr lang="en-US" sz="1800" dirty="0" smtClean="0"/>
                        <a:t>5-15 g</a:t>
                      </a:r>
                      <a:endParaRPr lang="en-US" sz="1800" dirty="0"/>
                    </a:p>
                  </a:txBody>
                  <a:tcPr/>
                </a:tc>
                <a:tc>
                  <a:txBody>
                    <a:bodyPr/>
                    <a:lstStyle/>
                    <a:p>
                      <a:r>
                        <a:rPr lang="en-US" sz="1800" dirty="0" smtClean="0"/>
                        <a:t>5-20%</a:t>
                      </a:r>
                      <a:endParaRPr lang="en-US" sz="1800" dirty="0"/>
                    </a:p>
                  </a:txBody>
                  <a:tcPr/>
                </a:tc>
                <a:tc>
                  <a:txBody>
                    <a:bodyPr/>
                    <a:lstStyle/>
                    <a:p>
                      <a:r>
                        <a:rPr lang="en-US" sz="1800" dirty="0" smtClean="0"/>
                        <a:t>A-I</a:t>
                      </a:r>
                      <a:endParaRPr lang="en-US" sz="1800" dirty="0"/>
                    </a:p>
                  </a:txBody>
                  <a:tcPr/>
                </a:tc>
              </a:tr>
              <a:tr h="367949">
                <a:tc>
                  <a:txBody>
                    <a:bodyPr/>
                    <a:lstStyle/>
                    <a:p>
                      <a:r>
                        <a:rPr lang="en-US" sz="1800" dirty="0" smtClean="0"/>
                        <a:t>Oatmeal</a:t>
                      </a:r>
                      <a:endParaRPr lang="en-US" sz="1800" dirty="0"/>
                    </a:p>
                  </a:txBody>
                  <a:tcPr/>
                </a:tc>
                <a:tc>
                  <a:txBody>
                    <a:bodyPr/>
                    <a:lstStyle/>
                    <a:p>
                      <a:r>
                        <a:rPr lang="en-US" sz="1800" dirty="0" smtClean="0"/>
                        <a:t>60 g</a:t>
                      </a:r>
                      <a:endParaRPr lang="en-US" sz="1800" dirty="0"/>
                    </a:p>
                  </a:txBody>
                  <a:tcPr/>
                </a:tc>
                <a:tc>
                  <a:txBody>
                    <a:bodyPr/>
                    <a:lstStyle/>
                    <a:p>
                      <a:r>
                        <a:rPr lang="en-US" sz="1800" dirty="0" smtClean="0"/>
                        <a:t>2-6%</a:t>
                      </a:r>
                      <a:endParaRPr lang="en-US" sz="1800" dirty="0"/>
                    </a:p>
                  </a:txBody>
                  <a:tcPr/>
                </a:tc>
                <a:tc>
                  <a:txBody>
                    <a:bodyPr/>
                    <a:lstStyle/>
                    <a:p>
                      <a:r>
                        <a:rPr lang="en-US" sz="1800" dirty="0" smtClean="0"/>
                        <a:t>A-I</a:t>
                      </a:r>
                      <a:endParaRPr lang="en-US" sz="1800" dirty="0"/>
                    </a:p>
                  </a:txBody>
                  <a:tcPr/>
                </a:tc>
              </a:tr>
              <a:tr h="367949">
                <a:tc>
                  <a:txBody>
                    <a:bodyPr/>
                    <a:lstStyle/>
                    <a:p>
                      <a:r>
                        <a:rPr lang="en-US" sz="1800" dirty="0" smtClean="0"/>
                        <a:t>Plant</a:t>
                      </a:r>
                      <a:r>
                        <a:rPr lang="en-US" sz="1800" baseline="0" dirty="0" smtClean="0"/>
                        <a:t> sterols</a:t>
                      </a:r>
                      <a:endParaRPr lang="en-US" sz="1800" dirty="0"/>
                    </a:p>
                  </a:txBody>
                  <a:tcPr/>
                </a:tc>
                <a:tc>
                  <a:txBody>
                    <a:bodyPr/>
                    <a:lstStyle/>
                    <a:p>
                      <a:r>
                        <a:rPr lang="en-US" sz="1800" dirty="0" smtClean="0"/>
                        <a:t>1.3 g</a:t>
                      </a:r>
                      <a:endParaRPr lang="en-US" sz="1800" dirty="0"/>
                    </a:p>
                  </a:txBody>
                  <a:tcPr/>
                </a:tc>
                <a:tc>
                  <a:txBody>
                    <a:bodyPr/>
                    <a:lstStyle/>
                    <a:p>
                      <a:r>
                        <a:rPr lang="en-US" sz="1800" dirty="0" smtClean="0"/>
                        <a:t>4-13%</a:t>
                      </a:r>
                      <a:endParaRPr lang="en-US" sz="1800" dirty="0"/>
                    </a:p>
                  </a:txBody>
                  <a:tcPr/>
                </a:tc>
                <a:tc>
                  <a:txBody>
                    <a:bodyPr/>
                    <a:lstStyle/>
                    <a:p>
                      <a:r>
                        <a:rPr lang="en-US" sz="1800" dirty="0" smtClean="0"/>
                        <a:t>A-I</a:t>
                      </a:r>
                      <a:endParaRPr lang="en-US" sz="1800" dirty="0"/>
                    </a:p>
                  </a:txBody>
                  <a:tcPr/>
                </a:tc>
              </a:tr>
              <a:tr h="367949">
                <a:tc>
                  <a:txBody>
                    <a:bodyPr/>
                    <a:lstStyle/>
                    <a:p>
                      <a:r>
                        <a:rPr lang="en-US" sz="1800" dirty="0" smtClean="0"/>
                        <a:t>AHA Step</a:t>
                      </a:r>
                      <a:r>
                        <a:rPr lang="en-US" sz="1800" baseline="0" dirty="0" smtClean="0"/>
                        <a:t> 2 diet</a:t>
                      </a:r>
                      <a:endParaRPr lang="en-US" sz="1800" dirty="0"/>
                    </a:p>
                  </a:txBody>
                  <a:tcPr/>
                </a:tc>
                <a:tc>
                  <a:txBody>
                    <a:bodyPr/>
                    <a:lstStyle/>
                    <a:p>
                      <a:endParaRPr lang="en-US" sz="1800" dirty="0"/>
                    </a:p>
                  </a:txBody>
                  <a:tcPr/>
                </a:tc>
                <a:tc>
                  <a:txBody>
                    <a:bodyPr/>
                    <a:lstStyle/>
                    <a:p>
                      <a:r>
                        <a:rPr lang="en-US" sz="1800" dirty="0" smtClean="0"/>
                        <a:t>5-10%</a:t>
                      </a:r>
                      <a:endParaRPr lang="en-US" sz="1800" dirty="0"/>
                    </a:p>
                  </a:txBody>
                  <a:tcPr/>
                </a:tc>
                <a:tc>
                  <a:txBody>
                    <a:bodyPr/>
                    <a:lstStyle/>
                    <a:p>
                      <a:r>
                        <a:rPr lang="en-US" sz="1800" dirty="0" smtClean="0"/>
                        <a:t>A-I</a:t>
                      </a:r>
                      <a:endParaRPr lang="en-US" sz="1800" dirty="0"/>
                    </a:p>
                  </a:txBody>
                  <a:tcPr/>
                </a:tc>
              </a:tr>
              <a:tr h="367949">
                <a:tc>
                  <a:txBody>
                    <a:bodyPr/>
                    <a:lstStyle/>
                    <a:p>
                      <a:r>
                        <a:rPr lang="en-US" sz="1800" dirty="0" smtClean="0"/>
                        <a:t>Mediterranean</a:t>
                      </a:r>
                      <a:r>
                        <a:rPr lang="en-US" sz="1800" baseline="0" dirty="0" smtClean="0"/>
                        <a:t> diet</a:t>
                      </a:r>
                      <a:endParaRPr lang="en-US" sz="1800" dirty="0"/>
                    </a:p>
                  </a:txBody>
                  <a:tcPr/>
                </a:tc>
                <a:tc>
                  <a:txBody>
                    <a:bodyPr/>
                    <a:lstStyle/>
                    <a:p>
                      <a:endParaRPr lang="en-US" sz="1800" dirty="0"/>
                    </a:p>
                  </a:txBody>
                  <a:tcPr/>
                </a:tc>
                <a:tc>
                  <a:txBody>
                    <a:bodyPr/>
                    <a:lstStyle/>
                    <a:p>
                      <a:r>
                        <a:rPr lang="en-US" sz="1800" dirty="0" smtClean="0"/>
                        <a:t>5-10%</a:t>
                      </a:r>
                      <a:endParaRPr lang="en-US" sz="1800" dirty="0"/>
                    </a:p>
                  </a:txBody>
                  <a:tcPr/>
                </a:tc>
                <a:tc>
                  <a:txBody>
                    <a:bodyPr/>
                    <a:lstStyle/>
                    <a:p>
                      <a:r>
                        <a:rPr lang="en-US" sz="1800" dirty="0" smtClean="0"/>
                        <a:t>A-I</a:t>
                      </a:r>
                      <a:endParaRPr lang="en-US" sz="1800" dirty="0"/>
                    </a:p>
                  </a:txBody>
                  <a:tcPr/>
                </a:tc>
              </a:tr>
              <a:tr h="367949">
                <a:tc>
                  <a:txBody>
                    <a:bodyPr/>
                    <a:lstStyle/>
                    <a:p>
                      <a:r>
                        <a:rPr lang="en-US" sz="1800" dirty="0" smtClean="0"/>
                        <a:t>Portfolio</a:t>
                      </a:r>
                      <a:r>
                        <a:rPr lang="en-US" sz="1800" baseline="0" dirty="0" smtClean="0"/>
                        <a:t> diet</a:t>
                      </a:r>
                      <a:endParaRPr lang="en-US" sz="1800" dirty="0"/>
                    </a:p>
                  </a:txBody>
                  <a:tcPr/>
                </a:tc>
                <a:tc>
                  <a:txBody>
                    <a:bodyPr/>
                    <a:lstStyle/>
                    <a:p>
                      <a:endParaRPr lang="en-US" sz="1800" dirty="0"/>
                    </a:p>
                  </a:txBody>
                  <a:tcPr/>
                </a:tc>
                <a:tc>
                  <a:txBody>
                    <a:bodyPr/>
                    <a:lstStyle/>
                    <a:p>
                      <a:r>
                        <a:rPr lang="en-US" sz="1800" dirty="0" smtClean="0"/>
                        <a:t>10-20%</a:t>
                      </a:r>
                      <a:endParaRPr lang="en-US" sz="1800" dirty="0"/>
                    </a:p>
                  </a:txBody>
                  <a:tcPr/>
                </a:tc>
                <a:tc>
                  <a:txBody>
                    <a:bodyPr/>
                    <a:lstStyle/>
                    <a:p>
                      <a:r>
                        <a:rPr lang="en-US" sz="1800" dirty="0" smtClean="0"/>
                        <a:t>A-I</a:t>
                      </a:r>
                      <a:endParaRPr lang="en-US" sz="1800" dirty="0"/>
                    </a:p>
                  </a:txBody>
                  <a:tcPr/>
                </a:tc>
              </a:tr>
              <a:tr h="367949">
                <a:tc>
                  <a:txBody>
                    <a:bodyPr/>
                    <a:lstStyle/>
                    <a:p>
                      <a:r>
                        <a:rPr lang="en-US" sz="1800" dirty="0" smtClean="0"/>
                        <a:t>Almonds</a:t>
                      </a:r>
                      <a:endParaRPr lang="en-US" sz="1800" dirty="0"/>
                    </a:p>
                  </a:txBody>
                  <a:tcPr/>
                </a:tc>
                <a:tc>
                  <a:txBody>
                    <a:bodyPr/>
                    <a:lstStyle/>
                    <a:p>
                      <a:r>
                        <a:rPr lang="en-US" sz="1800" dirty="0" smtClean="0"/>
                        <a:t>50-80 g</a:t>
                      </a:r>
                      <a:endParaRPr lang="en-US" sz="1800" dirty="0"/>
                    </a:p>
                  </a:txBody>
                  <a:tcPr/>
                </a:tc>
                <a:tc>
                  <a:txBody>
                    <a:bodyPr/>
                    <a:lstStyle/>
                    <a:p>
                      <a:r>
                        <a:rPr lang="en-US" sz="1800" dirty="0" smtClean="0"/>
                        <a:t>5%</a:t>
                      </a:r>
                      <a:endParaRPr lang="en-US" sz="1800" dirty="0"/>
                    </a:p>
                  </a:txBody>
                  <a:tcPr/>
                </a:tc>
                <a:tc>
                  <a:txBody>
                    <a:bodyPr/>
                    <a:lstStyle/>
                    <a:p>
                      <a:r>
                        <a:rPr lang="en-US" sz="1800" dirty="0" smtClean="0"/>
                        <a:t>B-I</a:t>
                      </a:r>
                      <a:endParaRPr lang="en-US" sz="1800" dirty="0"/>
                    </a:p>
                  </a:txBody>
                  <a:tcPr/>
                </a:tc>
              </a:tr>
              <a:tr h="381000">
                <a:tc>
                  <a:txBody>
                    <a:bodyPr/>
                    <a:lstStyle/>
                    <a:p>
                      <a:r>
                        <a:rPr lang="en-US" sz="1800" dirty="0" smtClean="0"/>
                        <a:t>Green tea</a:t>
                      </a:r>
                      <a:r>
                        <a:rPr lang="en-US" sz="1800" baseline="0" dirty="0" smtClean="0"/>
                        <a:t> extract</a:t>
                      </a:r>
                      <a:endParaRPr lang="en-US" sz="1800" dirty="0"/>
                    </a:p>
                  </a:txBody>
                  <a:tcPr/>
                </a:tc>
                <a:tc>
                  <a:txBody>
                    <a:bodyPr/>
                    <a:lstStyle/>
                    <a:p>
                      <a:r>
                        <a:rPr lang="en-US" sz="1800" dirty="0" smtClean="0"/>
                        <a:t>1.2 g</a:t>
                      </a:r>
                      <a:endParaRPr lang="en-US" sz="1800" dirty="0"/>
                    </a:p>
                  </a:txBody>
                  <a:tcPr/>
                </a:tc>
                <a:tc>
                  <a:txBody>
                    <a:bodyPr/>
                    <a:lstStyle/>
                    <a:p>
                      <a:r>
                        <a:rPr lang="en-US" sz="1800" dirty="0" smtClean="0"/>
                        <a:t>10%</a:t>
                      </a:r>
                      <a:endParaRPr lang="en-US" sz="1800" dirty="0"/>
                    </a:p>
                  </a:txBody>
                  <a:tcPr/>
                </a:tc>
                <a:tc>
                  <a:txBody>
                    <a:bodyPr/>
                    <a:lstStyle/>
                    <a:p>
                      <a:r>
                        <a:rPr lang="en-US" sz="1800" dirty="0" smtClean="0"/>
                        <a:t>B-I</a:t>
                      </a:r>
                      <a:endParaRPr lang="en-US" sz="1800" dirty="0"/>
                    </a:p>
                  </a:txBody>
                  <a:tcPr/>
                </a:tc>
              </a:tr>
              <a:tr h="381000">
                <a:tc>
                  <a:txBody>
                    <a:bodyPr/>
                    <a:lstStyle/>
                    <a:p>
                      <a:r>
                        <a:rPr lang="en-US" sz="1800" dirty="0" smtClean="0"/>
                        <a:t>High carb</a:t>
                      </a:r>
                      <a:r>
                        <a:rPr lang="en-US" sz="1800" baseline="0" dirty="0" smtClean="0"/>
                        <a:t> diet</a:t>
                      </a:r>
                      <a:endParaRPr lang="en-US" sz="1800" dirty="0"/>
                    </a:p>
                  </a:txBody>
                  <a:tcPr/>
                </a:tc>
                <a:tc>
                  <a:txBody>
                    <a:bodyPr/>
                    <a:lstStyle/>
                    <a:p>
                      <a:r>
                        <a:rPr lang="en-US" sz="1800" dirty="0" smtClean="0"/>
                        <a:t>60% of calories</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5-10%</a:t>
                      </a:r>
                    </a:p>
                  </a:txBody>
                  <a:tcPr/>
                </a:tc>
                <a:tc>
                  <a:txBody>
                    <a:bodyPr/>
                    <a:lstStyle/>
                    <a:p>
                      <a:r>
                        <a:rPr lang="en-US" sz="1800" dirty="0" smtClean="0"/>
                        <a:t>B-I</a:t>
                      </a:r>
                      <a:endParaRPr lang="en-US" sz="1800" dirty="0"/>
                    </a:p>
                  </a:txBody>
                  <a:tcPr/>
                </a:tc>
              </a:tr>
              <a:tr h="381000">
                <a:tc>
                  <a:txBody>
                    <a:bodyPr/>
                    <a:lstStyle/>
                    <a:p>
                      <a:r>
                        <a:rPr lang="en-US" sz="1800" dirty="0" smtClean="0"/>
                        <a:t>High protein diet</a:t>
                      </a:r>
                      <a:endParaRPr lang="en-US" sz="1800" dirty="0"/>
                    </a:p>
                  </a:txBody>
                  <a:tcPr/>
                </a:tc>
                <a:tc>
                  <a:txBody>
                    <a:bodyPr/>
                    <a:lstStyle/>
                    <a:p>
                      <a:r>
                        <a:rPr lang="en-US" sz="1800" dirty="0" smtClean="0"/>
                        <a:t>25% of calories</a:t>
                      </a:r>
                      <a:endParaRPr lang="en-US" sz="1800" dirty="0"/>
                    </a:p>
                  </a:txBody>
                  <a:tcPr/>
                </a:tc>
                <a:tc>
                  <a:txBody>
                    <a:bodyPr/>
                    <a:lstStyle/>
                    <a:p>
                      <a:r>
                        <a:rPr lang="en-US" sz="1800" dirty="0" smtClean="0"/>
                        <a:t>5-10%</a:t>
                      </a:r>
                      <a:endParaRPr lang="en-US" sz="1800" dirty="0"/>
                    </a:p>
                  </a:txBody>
                  <a:tcPr/>
                </a:tc>
                <a:tc>
                  <a:txBody>
                    <a:bodyPr/>
                    <a:lstStyle/>
                    <a:p>
                      <a:r>
                        <a:rPr lang="en-US" sz="1800" dirty="0" smtClean="0"/>
                        <a:t>B-I</a:t>
                      </a:r>
                      <a:endParaRPr lang="en-US" sz="1800" dirty="0"/>
                    </a:p>
                  </a:txBody>
                  <a:tcPr/>
                </a:tc>
              </a:tr>
              <a:tr h="381000">
                <a:tc>
                  <a:txBody>
                    <a:bodyPr/>
                    <a:lstStyle/>
                    <a:p>
                      <a:r>
                        <a:rPr lang="en-US" sz="1800" dirty="0" smtClean="0"/>
                        <a:t>Red yeast rice</a:t>
                      </a:r>
                      <a:endParaRPr lang="en-US" sz="1800" dirty="0"/>
                    </a:p>
                  </a:txBody>
                  <a:tcPr/>
                </a:tc>
                <a:tc>
                  <a:txBody>
                    <a:bodyPr/>
                    <a:lstStyle/>
                    <a:p>
                      <a:r>
                        <a:rPr lang="en-US" sz="1800" dirty="0" smtClean="0"/>
                        <a:t>1-2 g</a:t>
                      </a:r>
                      <a:endParaRPr lang="en-US" sz="1800" dirty="0"/>
                    </a:p>
                  </a:txBody>
                  <a:tcPr/>
                </a:tc>
                <a:tc>
                  <a:txBody>
                    <a:bodyPr/>
                    <a:lstStyle/>
                    <a:p>
                      <a:r>
                        <a:rPr lang="en-US" sz="1800" dirty="0" smtClean="0"/>
                        <a:t>7-20%</a:t>
                      </a:r>
                      <a:endParaRPr lang="en-US" sz="1800" dirty="0"/>
                    </a:p>
                  </a:txBody>
                  <a:tcPr/>
                </a:tc>
                <a:tc>
                  <a:txBody>
                    <a:bodyPr/>
                    <a:lstStyle/>
                    <a:p>
                      <a:r>
                        <a:rPr lang="en-US" sz="1800" dirty="0" smtClean="0"/>
                        <a:t>A-</a:t>
                      </a:r>
                      <a:r>
                        <a:rPr lang="en-US" sz="1800" dirty="0" err="1" smtClean="0"/>
                        <a:t>IIa</a:t>
                      </a:r>
                      <a:endParaRPr lang="en-US" sz="1800" dirty="0"/>
                    </a:p>
                  </a:txBody>
                  <a:tcPr/>
                </a:tc>
              </a:tr>
              <a:tr h="381635">
                <a:tc>
                  <a:txBody>
                    <a:bodyPr/>
                    <a:lstStyle/>
                    <a:p>
                      <a:r>
                        <a:rPr lang="en-US" sz="1800" dirty="0" err="1" smtClean="0"/>
                        <a:t>Guggulipid</a:t>
                      </a:r>
                      <a:endParaRPr lang="en-US" sz="1800" dirty="0"/>
                    </a:p>
                  </a:txBody>
                  <a:tcPr/>
                </a:tc>
                <a:tc>
                  <a:txBody>
                    <a:bodyPr/>
                    <a:lstStyle/>
                    <a:p>
                      <a:r>
                        <a:rPr lang="en-US" sz="1800" dirty="0" smtClean="0"/>
                        <a:t>100 mg</a:t>
                      </a:r>
                      <a:endParaRPr lang="en-US" sz="1800" dirty="0"/>
                    </a:p>
                  </a:txBody>
                  <a:tcPr/>
                </a:tc>
                <a:tc>
                  <a:txBody>
                    <a:bodyPr/>
                    <a:lstStyle/>
                    <a:p>
                      <a:r>
                        <a:rPr lang="en-US" sz="1800" dirty="0" smtClean="0"/>
                        <a:t>12%</a:t>
                      </a:r>
                      <a:endParaRPr lang="en-US" sz="1800" dirty="0"/>
                    </a:p>
                  </a:txBody>
                  <a:tcPr/>
                </a:tc>
                <a:tc>
                  <a:txBody>
                    <a:bodyPr/>
                    <a:lstStyle/>
                    <a:p>
                      <a:r>
                        <a:rPr lang="en-US" sz="1800" dirty="0" smtClean="0"/>
                        <a:t>A-</a:t>
                      </a:r>
                      <a:r>
                        <a:rPr lang="en-US" sz="1800" dirty="0" err="1" smtClean="0"/>
                        <a:t>IIb</a:t>
                      </a:r>
                      <a:endParaRPr lang="en-US" sz="1800" dirty="0"/>
                    </a:p>
                  </a:txBody>
                  <a:tcPr/>
                </a:tc>
              </a:tr>
            </a:tbl>
          </a:graphicData>
        </a:graphic>
      </p:graphicFrame>
      <p:sp>
        <p:nvSpPr>
          <p:cNvPr id="5" name="TextBox 4"/>
          <p:cNvSpPr txBox="1"/>
          <p:nvPr/>
        </p:nvSpPr>
        <p:spPr>
          <a:xfrm>
            <a:off x="5029340" y="6367117"/>
            <a:ext cx="3967204" cy="366464"/>
          </a:xfrm>
          <a:prstGeom prst="rect">
            <a:avLst/>
          </a:prstGeom>
          <a:noFill/>
        </p:spPr>
        <p:txBody>
          <a:bodyPr wrap="none" lIns="88596" tIns="44300" rIns="88596" bIns="44300" rtlCol="0">
            <a:spAutoFit/>
          </a:bodyPr>
          <a:lstStyle/>
          <a:p>
            <a:pPr defTabSz="887224" fontAlgn="auto">
              <a:spcBef>
                <a:spcPts val="0"/>
              </a:spcBef>
              <a:spcAft>
                <a:spcPts val="0"/>
              </a:spcAft>
            </a:pPr>
            <a:r>
              <a:rPr lang="en-US" dirty="0" smtClean="0">
                <a:solidFill>
                  <a:prstClr val="black"/>
                </a:solidFill>
                <a:latin typeface="Calibri"/>
                <a:cs typeface="+mn-cs"/>
              </a:rPr>
              <a:t>Huang </a:t>
            </a:r>
            <a:r>
              <a:rPr lang="en-US" i="1" dirty="0" smtClean="0">
                <a:solidFill>
                  <a:prstClr val="black"/>
                </a:solidFill>
                <a:latin typeface="Calibri"/>
                <a:cs typeface="+mn-cs"/>
              </a:rPr>
              <a:t>et al. Can J Cardiol</a:t>
            </a:r>
            <a:r>
              <a:rPr lang="en-US" dirty="0" smtClean="0">
                <a:solidFill>
                  <a:prstClr val="black"/>
                </a:solidFill>
                <a:latin typeface="Calibri"/>
                <a:cs typeface="+mn-cs"/>
              </a:rPr>
              <a:t> 2011: 488-505</a:t>
            </a:r>
            <a:endParaRPr lang="en-US" dirty="0">
              <a:solidFill>
                <a:prstClr val="black"/>
              </a:solidFill>
              <a:latin typeface="Calibri"/>
              <a:cs typeface="+mn-cs"/>
            </a:endParaRPr>
          </a:p>
        </p:txBody>
      </p:sp>
      <p:sp>
        <p:nvSpPr>
          <p:cNvPr id="6" name="TextBox 5"/>
          <p:cNvSpPr txBox="1"/>
          <p:nvPr/>
        </p:nvSpPr>
        <p:spPr>
          <a:xfrm>
            <a:off x="1556436" y="152400"/>
            <a:ext cx="6020431" cy="584775"/>
          </a:xfrm>
          <a:prstGeom prst="rect">
            <a:avLst/>
          </a:prstGeom>
          <a:noFill/>
        </p:spPr>
        <p:txBody>
          <a:bodyPr wrap="none" lIns="88596" tIns="44300" rIns="88596" bIns="44300" rtlCol="0">
            <a:spAutoFit/>
          </a:bodyPr>
          <a:lstStyle/>
          <a:p>
            <a:pPr defTabSz="887224" fontAlgn="auto">
              <a:spcBef>
                <a:spcPts val="0"/>
              </a:spcBef>
              <a:spcAft>
                <a:spcPts val="0"/>
              </a:spcAft>
            </a:pPr>
            <a:r>
              <a:rPr lang="en-US" sz="3200" dirty="0">
                <a:solidFill>
                  <a:prstClr val="black"/>
                </a:solidFill>
                <a:latin typeface="Calibri"/>
                <a:cs typeface="+mn-cs"/>
              </a:rPr>
              <a:t>Non-pharmacological LDL-lowering</a:t>
            </a:r>
          </a:p>
        </p:txBody>
      </p:sp>
    </p:spTree>
    <p:extLst>
      <p:ext uri="{BB962C8B-B14F-4D97-AF65-F5344CB8AC3E}">
        <p14:creationId xmlns:p14="http://schemas.microsoft.com/office/powerpoint/2010/main" xmlns="" val="2280130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4294967295"/>
          </p:nvPr>
        </p:nvSpPr>
        <p:spPr>
          <a:xfrm>
            <a:off x="689842" y="1371852"/>
            <a:ext cx="7735890" cy="4754563"/>
          </a:xfrm>
        </p:spPr>
        <p:txBody>
          <a:bodyPr/>
          <a:lstStyle/>
          <a:p>
            <a:pPr>
              <a:spcBef>
                <a:spcPts val="600"/>
              </a:spcBef>
              <a:spcAft>
                <a:spcPts val="600"/>
              </a:spcAft>
              <a:buClr>
                <a:srgbClr val="C00000"/>
              </a:buClr>
              <a:defRPr/>
            </a:pPr>
            <a:r>
              <a:rPr lang="en-US" sz="2600" dirty="0">
                <a:latin typeface="Calibri" panose="020F0502020204030204" pitchFamily="34" charset="0"/>
                <a:ea typeface="ＭＳ Ｐゴシック" charset="0"/>
              </a:rPr>
              <a:t>keep LDL-C targets</a:t>
            </a:r>
          </a:p>
          <a:p>
            <a:pPr>
              <a:spcBef>
                <a:spcPts val="600"/>
              </a:spcBef>
              <a:spcAft>
                <a:spcPts val="600"/>
              </a:spcAft>
              <a:buClr>
                <a:srgbClr val="C00000"/>
              </a:buClr>
              <a:defRPr/>
            </a:pPr>
            <a:r>
              <a:rPr lang="en-US" sz="2600" dirty="0">
                <a:latin typeface="Calibri" panose="020F0502020204030204" pitchFamily="34" charset="0"/>
                <a:ea typeface="ＭＳ Ｐゴシック" charset="0"/>
              </a:rPr>
              <a:t>combination Rx</a:t>
            </a:r>
          </a:p>
          <a:p>
            <a:pPr>
              <a:spcBef>
                <a:spcPts val="600"/>
              </a:spcBef>
              <a:spcAft>
                <a:spcPts val="600"/>
              </a:spcAft>
              <a:buClr>
                <a:srgbClr val="C00000"/>
              </a:buClr>
              <a:defRPr/>
            </a:pPr>
            <a:r>
              <a:rPr lang="en-US" sz="2600" dirty="0">
                <a:latin typeface="Calibri" panose="020F0502020204030204" pitchFamily="34" charset="0"/>
                <a:ea typeface="ＭＳ Ｐゴシック" charset="0"/>
              </a:rPr>
              <a:t>non-statin LDL-C lowering</a:t>
            </a:r>
          </a:p>
          <a:p>
            <a:pPr>
              <a:spcBef>
                <a:spcPts val="600"/>
              </a:spcBef>
              <a:spcAft>
                <a:spcPts val="600"/>
              </a:spcAft>
              <a:buClr>
                <a:srgbClr val="C00000"/>
              </a:buClr>
              <a:defRPr/>
            </a:pPr>
            <a:r>
              <a:rPr lang="en-US" sz="2600" dirty="0">
                <a:latin typeface="Calibri" panose="020F0502020204030204" pitchFamily="34" charset="0"/>
                <a:ea typeface="ＭＳ Ｐゴシック" charset="0"/>
              </a:rPr>
              <a:t>non-HDL-C as alternate</a:t>
            </a:r>
          </a:p>
          <a:p>
            <a:pPr>
              <a:spcBef>
                <a:spcPts val="600"/>
              </a:spcBef>
              <a:spcAft>
                <a:spcPts val="600"/>
              </a:spcAft>
              <a:buClr>
                <a:srgbClr val="C00000"/>
              </a:buClr>
              <a:defRPr/>
            </a:pPr>
            <a:r>
              <a:rPr lang="en-US" sz="2600" dirty="0">
                <a:latin typeface="Calibri" panose="020F0502020204030204" pitchFamily="34" charset="0"/>
                <a:ea typeface="ＭＳ Ｐゴシック" charset="0"/>
              </a:rPr>
              <a:t>non-fasting lipids</a:t>
            </a:r>
          </a:p>
          <a:p>
            <a:pPr>
              <a:spcBef>
                <a:spcPts val="600"/>
              </a:spcBef>
              <a:spcAft>
                <a:spcPts val="600"/>
              </a:spcAft>
              <a:buClr>
                <a:srgbClr val="C00000"/>
              </a:buClr>
              <a:defRPr/>
            </a:pPr>
            <a:r>
              <a:rPr lang="en-US" sz="2600" dirty="0">
                <a:latin typeface="Calibri" panose="020F0502020204030204" pitchFamily="34" charset="0"/>
                <a:ea typeface="ＭＳ Ｐゴシック" charset="0"/>
              </a:rPr>
              <a:t>ongoing RCTs – PCSK9i lower LDL-C &lt; 1.0 mmol/L</a:t>
            </a:r>
          </a:p>
          <a:p>
            <a:pPr>
              <a:spcBef>
                <a:spcPts val="600"/>
              </a:spcBef>
              <a:spcAft>
                <a:spcPts val="600"/>
              </a:spcAft>
              <a:buClr>
                <a:srgbClr val="C00000"/>
              </a:buClr>
              <a:defRPr/>
            </a:pPr>
            <a:r>
              <a:rPr lang="en-US" sz="2600" dirty="0">
                <a:latin typeface="Calibri" panose="020F0502020204030204" pitchFamily="34" charset="0"/>
                <a:ea typeface="ＭＳ Ｐゴシック" charset="0"/>
              </a:rPr>
              <a:t>ongoing RCTs – CETP inhibitors</a:t>
            </a:r>
          </a:p>
        </p:txBody>
      </p:sp>
      <p:sp>
        <p:nvSpPr>
          <p:cNvPr id="23556" name="Title 1"/>
          <p:cNvSpPr>
            <a:spLocks noGrp="1"/>
          </p:cNvSpPr>
          <p:nvPr>
            <p:ph type="title" idx="4294967295"/>
          </p:nvPr>
        </p:nvSpPr>
        <p:spPr>
          <a:xfrm>
            <a:off x="457200" y="0"/>
            <a:ext cx="8229600" cy="1143000"/>
          </a:xfrm>
        </p:spPr>
        <p:txBody>
          <a:bodyPr/>
          <a:lstStyle/>
          <a:p>
            <a:pPr eaLnBrk="1" hangingPunct="1">
              <a:defRPr/>
            </a:pPr>
            <a:r>
              <a:rPr lang="en-CA" sz="3600" dirty="0">
                <a:latin typeface="Calibri" panose="020F0502020204030204" pitchFamily="34" charset="0"/>
              </a:rPr>
              <a:t>Looking forward to the 2015 guidelines</a:t>
            </a:r>
          </a:p>
        </p:txBody>
      </p:sp>
      <p:cxnSp>
        <p:nvCxnSpPr>
          <p:cNvPr id="7" name="Straight Connector 6"/>
          <p:cNvCxnSpPr>
            <a:cxnSpLocks noChangeShapeType="1"/>
          </p:cNvCxnSpPr>
          <p:nvPr/>
        </p:nvCxnSpPr>
        <p:spPr bwMode="auto">
          <a:xfrm>
            <a:off x="381000" y="1066800"/>
            <a:ext cx="8382000" cy="0"/>
          </a:xfrm>
          <a:prstGeom prst="line">
            <a:avLst/>
          </a:prstGeom>
          <a:noFill/>
          <a:ln w="19050">
            <a:solidFill>
              <a:srgbClr val="C00000"/>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21399389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2182203" y="304858"/>
            <a:ext cx="4708170" cy="644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9074" tIns="44540" rIns="89074" bIns="445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888890" eaLnBrk="1" fontAlgn="auto" hangingPunct="1">
              <a:spcBef>
                <a:spcPts val="0"/>
              </a:spcBef>
              <a:spcAft>
                <a:spcPts val="0"/>
              </a:spcAft>
            </a:pPr>
            <a:r>
              <a:rPr lang="en-CA" sz="3600" dirty="0">
                <a:solidFill>
                  <a:srgbClr val="000000"/>
                </a:solidFill>
                <a:latin typeface="Calibri" pitchFamily="34" charset="0"/>
                <a:cs typeface="Times New Roman" pitchFamily="18" charset="0"/>
              </a:rPr>
              <a:t>Emerging lipid therapies</a:t>
            </a:r>
          </a:p>
        </p:txBody>
      </p:sp>
      <p:sp>
        <p:nvSpPr>
          <p:cNvPr id="83971" name="Text Box 3"/>
          <p:cNvSpPr txBox="1">
            <a:spLocks noChangeArrowheads="1"/>
          </p:cNvSpPr>
          <p:nvPr/>
        </p:nvSpPr>
        <p:spPr bwMode="auto">
          <a:xfrm>
            <a:off x="391683" y="1207972"/>
            <a:ext cx="8425957" cy="44897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9074" tIns="44540" rIns="89074" bIns="445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888890" eaLnBrk="1" fontAlgn="auto" hangingPunct="1">
              <a:spcBef>
                <a:spcPts val="0"/>
              </a:spcBef>
              <a:spcAft>
                <a:spcPts val="0"/>
              </a:spcAft>
            </a:pPr>
            <a:r>
              <a:rPr lang="en-CA" sz="3200" dirty="0">
                <a:solidFill>
                  <a:srgbClr val="000000"/>
                </a:solidFill>
                <a:latin typeface="Calibri" pitchFamily="34" charset="0"/>
                <a:cs typeface="Times New Roman" pitchFamily="18" charset="0"/>
              </a:rPr>
              <a:t>					</a:t>
            </a:r>
            <a:r>
              <a:rPr lang="en-CA" sz="3200" u="sng" dirty="0">
                <a:solidFill>
                  <a:srgbClr val="000000"/>
                </a:solidFill>
                <a:latin typeface="Calibri" pitchFamily="34" charset="0"/>
                <a:cs typeface="Times New Roman" pitchFamily="18" charset="0"/>
              </a:rPr>
              <a:t>effect</a:t>
            </a:r>
            <a:endParaRPr lang="en-CA" sz="3200" dirty="0">
              <a:solidFill>
                <a:srgbClr val="000000"/>
              </a:solidFill>
              <a:latin typeface="Calibri" pitchFamily="34" charset="0"/>
              <a:cs typeface="Times New Roman" pitchFamily="18" charset="0"/>
            </a:endParaRPr>
          </a:p>
          <a:p>
            <a:pPr defTabSz="888890" eaLnBrk="1" fontAlgn="auto" hangingPunct="1">
              <a:spcBef>
                <a:spcPts val="0"/>
              </a:spcBef>
              <a:spcAft>
                <a:spcPts val="0"/>
              </a:spcAft>
            </a:pPr>
            <a:r>
              <a:rPr lang="en-CA" sz="3200" dirty="0">
                <a:solidFill>
                  <a:srgbClr val="000000"/>
                </a:solidFill>
                <a:latin typeface="Calibri" pitchFamily="34" charset="0"/>
                <a:cs typeface="Times New Roman" pitchFamily="18" charset="0"/>
              </a:rPr>
              <a:t>- lomitapide 			lowers LDL-C by 50% </a:t>
            </a:r>
          </a:p>
          <a:p>
            <a:pPr defTabSz="888890" eaLnBrk="1" fontAlgn="auto" hangingPunct="1">
              <a:spcBef>
                <a:spcPts val="0"/>
              </a:spcBef>
              <a:spcAft>
                <a:spcPts val="0"/>
              </a:spcAft>
              <a:buFontTx/>
              <a:buChar char="-"/>
            </a:pPr>
            <a:r>
              <a:rPr lang="en-CA" sz="3200" dirty="0">
                <a:solidFill>
                  <a:srgbClr val="000000"/>
                </a:solidFill>
                <a:latin typeface="Calibri" pitchFamily="34" charset="0"/>
                <a:cs typeface="Times New Roman" pitchFamily="18" charset="0"/>
              </a:rPr>
              <a:t> mipomersen 			lowers LDL-C by 50%</a:t>
            </a:r>
            <a:endParaRPr lang="en-CA" sz="3200" i="1" dirty="0">
              <a:solidFill>
                <a:srgbClr val="000000"/>
              </a:solidFill>
              <a:latin typeface="Calibri" pitchFamily="34" charset="0"/>
              <a:cs typeface="Times New Roman" pitchFamily="18" charset="0"/>
            </a:endParaRPr>
          </a:p>
          <a:p>
            <a:pPr defTabSz="888890" eaLnBrk="1" fontAlgn="auto" hangingPunct="1">
              <a:spcBef>
                <a:spcPts val="0"/>
              </a:spcBef>
              <a:spcAft>
                <a:spcPts val="0"/>
              </a:spcAft>
              <a:buFontTx/>
              <a:buChar char="-"/>
            </a:pPr>
            <a:r>
              <a:rPr lang="en-CA" sz="3200" dirty="0">
                <a:solidFill>
                  <a:srgbClr val="000000"/>
                </a:solidFill>
                <a:latin typeface="Calibri" pitchFamily="34" charset="0"/>
                <a:cs typeface="Times New Roman" pitchFamily="18" charset="0"/>
              </a:rPr>
              <a:t> anti-PCSK9			lowers LDL-C by 80%</a:t>
            </a:r>
            <a:endParaRPr lang="en-CA" sz="3200" i="1" dirty="0">
              <a:solidFill>
                <a:srgbClr val="000000"/>
              </a:solidFill>
              <a:latin typeface="Calibri" pitchFamily="34" charset="0"/>
              <a:cs typeface="Times New Roman" pitchFamily="18" charset="0"/>
            </a:endParaRPr>
          </a:p>
          <a:p>
            <a:pPr defTabSz="888890" eaLnBrk="1" fontAlgn="auto" hangingPunct="1">
              <a:spcBef>
                <a:spcPts val="0"/>
              </a:spcBef>
              <a:spcAft>
                <a:spcPts val="0"/>
              </a:spcAft>
            </a:pPr>
            <a:r>
              <a:rPr lang="en-CA" sz="3200" dirty="0">
                <a:solidFill>
                  <a:srgbClr val="000000"/>
                </a:solidFill>
                <a:latin typeface="Calibri" pitchFamily="34" charset="0"/>
                <a:cs typeface="Times New Roman" pitchFamily="18" charset="0"/>
              </a:rPr>
              <a:t>- CETP </a:t>
            </a:r>
            <a:r>
              <a:rPr lang="en-CA" sz="3200" dirty="0" err="1">
                <a:solidFill>
                  <a:srgbClr val="000000"/>
                </a:solidFill>
                <a:latin typeface="Calibri" pitchFamily="34" charset="0"/>
                <a:cs typeface="Times New Roman" pitchFamily="18" charset="0"/>
              </a:rPr>
              <a:t>inh</a:t>
            </a:r>
            <a:r>
              <a:rPr lang="en-CA" sz="3200" dirty="0">
                <a:solidFill>
                  <a:srgbClr val="000000"/>
                </a:solidFill>
                <a:latin typeface="Calibri" pitchFamily="34" charset="0"/>
                <a:cs typeface="Times New Roman" pitchFamily="18" charset="0"/>
              </a:rPr>
              <a:t> (</a:t>
            </a:r>
            <a:r>
              <a:rPr lang="en-CA" sz="3200" dirty="0" err="1">
                <a:solidFill>
                  <a:srgbClr val="000000"/>
                </a:solidFill>
                <a:latin typeface="Calibri" pitchFamily="34" charset="0"/>
                <a:cs typeface="Times New Roman" pitchFamily="18" charset="0"/>
              </a:rPr>
              <a:t>ana</a:t>
            </a:r>
            <a:r>
              <a:rPr lang="en-CA" sz="3200" dirty="0">
                <a:solidFill>
                  <a:srgbClr val="000000"/>
                </a:solidFill>
                <a:latin typeface="Calibri" pitchFamily="34" charset="0"/>
                <a:cs typeface="Times New Roman" pitchFamily="18" charset="0"/>
              </a:rPr>
              <a:t>, </a:t>
            </a:r>
            <a:r>
              <a:rPr lang="en-CA" sz="3200" dirty="0" err="1">
                <a:solidFill>
                  <a:srgbClr val="000000"/>
                </a:solidFill>
                <a:latin typeface="Calibri" pitchFamily="34" charset="0"/>
                <a:cs typeface="Times New Roman" pitchFamily="18" charset="0"/>
              </a:rPr>
              <a:t>eva</a:t>
            </a:r>
            <a:r>
              <a:rPr lang="en-CA" sz="3200" dirty="0">
                <a:solidFill>
                  <a:srgbClr val="000000"/>
                </a:solidFill>
                <a:latin typeface="Calibri" pitchFamily="34" charset="0"/>
                <a:cs typeface="Times New Roman" pitchFamily="18" charset="0"/>
              </a:rPr>
              <a:t>)		lowers LDL-C by 40%</a:t>
            </a:r>
            <a:endParaRPr lang="en-CA" sz="3200" i="1" dirty="0">
              <a:solidFill>
                <a:srgbClr val="000000"/>
              </a:solidFill>
              <a:latin typeface="Calibri" pitchFamily="34" charset="0"/>
              <a:cs typeface="Times New Roman" pitchFamily="18" charset="0"/>
            </a:endParaRPr>
          </a:p>
          <a:p>
            <a:pPr defTabSz="888890" eaLnBrk="1" fontAlgn="auto" hangingPunct="1">
              <a:spcBef>
                <a:spcPts val="0"/>
              </a:spcBef>
              <a:spcAft>
                <a:spcPts val="0"/>
              </a:spcAft>
            </a:pPr>
            <a:endParaRPr lang="en-CA" sz="3200" i="1" dirty="0">
              <a:solidFill>
                <a:srgbClr val="000000"/>
              </a:solidFill>
              <a:latin typeface="Calibri" pitchFamily="34" charset="0"/>
              <a:cs typeface="Times New Roman" pitchFamily="18" charset="0"/>
            </a:endParaRPr>
          </a:p>
          <a:p>
            <a:pPr defTabSz="888890" eaLnBrk="1" fontAlgn="auto" hangingPunct="1">
              <a:spcBef>
                <a:spcPts val="0"/>
              </a:spcBef>
              <a:spcAft>
                <a:spcPts val="0"/>
              </a:spcAft>
            </a:pPr>
            <a:r>
              <a:rPr lang="en-CA" sz="3200" dirty="0">
                <a:solidFill>
                  <a:srgbClr val="000000"/>
                </a:solidFill>
                <a:latin typeface="Calibri" pitchFamily="34" charset="0"/>
                <a:cs typeface="Times New Roman" pitchFamily="18" charset="0"/>
              </a:rPr>
              <a:t>- alipogene tiparvovec 	lowers TG by 30%</a:t>
            </a:r>
            <a:endParaRPr lang="en-CA" sz="3200" i="1" dirty="0">
              <a:solidFill>
                <a:srgbClr val="000000"/>
              </a:solidFill>
              <a:latin typeface="Calibri" pitchFamily="34" charset="0"/>
              <a:cs typeface="Times New Roman" pitchFamily="18" charset="0"/>
            </a:endParaRPr>
          </a:p>
          <a:p>
            <a:pPr defTabSz="888890" eaLnBrk="1" fontAlgn="auto" hangingPunct="1">
              <a:spcBef>
                <a:spcPts val="0"/>
              </a:spcBef>
              <a:spcAft>
                <a:spcPts val="0"/>
              </a:spcAft>
              <a:buFontTx/>
              <a:buChar char="-"/>
            </a:pPr>
            <a:r>
              <a:rPr lang="en-CA" sz="3200" dirty="0">
                <a:solidFill>
                  <a:srgbClr val="000000"/>
                </a:solidFill>
                <a:latin typeface="Calibri" pitchFamily="34" charset="0"/>
                <a:cs typeface="Times New Roman" pitchFamily="18" charset="0"/>
              </a:rPr>
              <a:t> anti-APOC3			lowers TG by 50%</a:t>
            </a:r>
            <a:endParaRPr lang="en-CA" sz="3200" i="1" dirty="0">
              <a:solidFill>
                <a:srgbClr val="000000"/>
              </a:solidFill>
              <a:latin typeface="Calibri" pitchFamily="34" charset="0"/>
              <a:cs typeface="Times New Roman" pitchFamily="18" charset="0"/>
            </a:endParaRPr>
          </a:p>
          <a:p>
            <a:pPr defTabSz="888890" eaLnBrk="1" fontAlgn="auto" hangingPunct="1">
              <a:spcBef>
                <a:spcPts val="0"/>
              </a:spcBef>
              <a:spcAft>
                <a:spcPts val="0"/>
              </a:spcAft>
              <a:buFontTx/>
              <a:buChar char="-"/>
            </a:pPr>
            <a:r>
              <a:rPr lang="en-CA" sz="3200" i="1" dirty="0">
                <a:solidFill>
                  <a:srgbClr val="000000"/>
                </a:solidFill>
                <a:latin typeface="Calibri" pitchFamily="34" charset="0"/>
                <a:cs typeface="Times New Roman" pitchFamily="18" charset="0"/>
              </a:rPr>
              <a:t> </a:t>
            </a:r>
            <a:r>
              <a:rPr lang="en-CA" sz="3200" dirty="0">
                <a:solidFill>
                  <a:srgbClr val="000000"/>
                </a:solidFill>
                <a:latin typeface="Calibri" pitchFamily="34" charset="0"/>
                <a:cs typeface="Times New Roman" pitchFamily="18" charset="0"/>
              </a:rPr>
              <a:t>anti-ANGPTL			lowers TG by 50%</a:t>
            </a:r>
            <a:endParaRPr lang="en-CA" sz="3200" i="1" dirty="0">
              <a:solidFill>
                <a:srgbClr val="000000"/>
              </a:solidFill>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064089"/>
            <a:ext cx="9144000" cy="5468112"/>
          </a:xfrm>
          <a:prstGeom prst="rect">
            <a:avLst/>
          </a:prstGeom>
        </p:spPr>
      </p:pic>
      <p:sp>
        <p:nvSpPr>
          <p:cNvPr id="5" name="Title 4"/>
          <p:cNvSpPr>
            <a:spLocks noGrp="1"/>
          </p:cNvSpPr>
          <p:nvPr>
            <p:ph type="title"/>
          </p:nvPr>
        </p:nvSpPr>
        <p:spPr/>
        <p:txBody>
          <a:bodyPr/>
          <a:lstStyle/>
          <a:p>
            <a:r>
              <a:rPr lang="en-CA" kern="0" dirty="0"/>
              <a:t>Four Mechanisms for Reducing </a:t>
            </a:r>
            <a:r>
              <a:rPr lang="en-CA" kern="0" dirty="0" smtClean="0"/>
              <a:t>LDL-C</a:t>
            </a:r>
            <a:endParaRPr lang="en-CA" dirty="0"/>
          </a:p>
        </p:txBody>
      </p:sp>
      <p:sp>
        <p:nvSpPr>
          <p:cNvPr id="6" name="Text Placeholder 5"/>
          <p:cNvSpPr>
            <a:spLocks noGrp="1"/>
          </p:cNvSpPr>
          <p:nvPr>
            <p:ph type="body" sz="quarter" idx="10"/>
          </p:nvPr>
        </p:nvSpPr>
        <p:spPr/>
        <p:txBody>
          <a:bodyPr/>
          <a:lstStyle/>
          <a:p>
            <a:r>
              <a:rPr lang="en-US" dirty="0"/>
              <a:t>Lilly SM, Rader DJ.</a:t>
            </a:r>
            <a:r>
              <a:rPr lang="en-CA" dirty="0"/>
              <a:t> </a:t>
            </a:r>
            <a:r>
              <a:rPr lang="en-CA" i="1" dirty="0" err="1"/>
              <a:t>Curr</a:t>
            </a:r>
            <a:r>
              <a:rPr lang="en-CA" i="1" dirty="0"/>
              <a:t> </a:t>
            </a:r>
            <a:r>
              <a:rPr lang="en-CA" i="1" dirty="0" err="1"/>
              <a:t>Opin</a:t>
            </a:r>
            <a:r>
              <a:rPr lang="en-CA" i="1" dirty="0"/>
              <a:t> Lipid. </a:t>
            </a:r>
            <a:r>
              <a:rPr lang="en-CA" dirty="0"/>
              <a:t>2007;18:650–655.; </a:t>
            </a:r>
            <a:r>
              <a:rPr lang="en-CA" dirty="0" err="1"/>
              <a:t>Shinkai</a:t>
            </a:r>
            <a:r>
              <a:rPr lang="en-CA" dirty="0"/>
              <a:t> H. </a:t>
            </a:r>
            <a:r>
              <a:rPr lang="en-CA" i="1" dirty="0" err="1"/>
              <a:t>Vasc</a:t>
            </a:r>
            <a:r>
              <a:rPr lang="en-CA" i="1" dirty="0"/>
              <a:t> Health Risk </a:t>
            </a:r>
            <a:r>
              <a:rPr lang="en-CA" i="1" dirty="0" err="1"/>
              <a:t>Manag</a:t>
            </a:r>
            <a:r>
              <a:rPr lang="en-CA" dirty="0"/>
              <a:t>. 2012;8:323-331</a:t>
            </a:r>
            <a:r>
              <a:rPr lang="en-CA" dirty="0" smtClean="0"/>
              <a:t>.</a:t>
            </a:r>
            <a:endParaRPr lang="en-CA" dirty="0"/>
          </a:p>
        </p:txBody>
      </p:sp>
    </p:spTree>
    <p:extLst>
      <p:ext uri="{BB962C8B-B14F-4D97-AF65-F5344CB8AC3E}">
        <p14:creationId xmlns:p14="http://schemas.microsoft.com/office/powerpoint/2010/main" xmlns="" val="37239421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PSCK9 background_1.jpg"/>
          <p:cNvPicPr>
            <a:picLocks noChangeAspect="1"/>
          </p:cNvPicPr>
          <p:nvPr/>
        </p:nvPicPr>
        <p:blipFill>
          <a:blip r:embed="rId3" cstate="print"/>
          <a:stretch>
            <a:fillRect/>
          </a:stretch>
        </p:blipFill>
        <p:spPr>
          <a:xfrm>
            <a:off x="0" y="1035138"/>
            <a:ext cx="9144000" cy="5465064"/>
          </a:xfrm>
          <a:prstGeom prst="rect">
            <a:avLst/>
          </a:prstGeom>
        </p:spPr>
      </p:pic>
      <p:pic>
        <p:nvPicPr>
          <p:cNvPr id="29" name="Picture 28" descr="AMG_PCSK9_group 1.eps"/>
          <p:cNvPicPr>
            <a:picLocks noChangeAspect="1"/>
          </p:cNvPicPr>
          <p:nvPr/>
        </p:nvPicPr>
        <p:blipFill rotWithShape="1">
          <a:blip r:embed="rId4" cstate="print"/>
          <a:srcRect r="53288"/>
          <a:stretch/>
        </p:blipFill>
        <p:spPr>
          <a:xfrm>
            <a:off x="1289050" y="1790700"/>
            <a:ext cx="3565338" cy="2413000"/>
          </a:xfrm>
          <a:prstGeom prst="rect">
            <a:avLst/>
          </a:prstGeom>
        </p:spPr>
      </p:pic>
      <p:pic>
        <p:nvPicPr>
          <p:cNvPr id="15" name="Picture 14"/>
          <p:cNvPicPr>
            <a:picLocks noChangeAspect="1"/>
          </p:cNvPicPr>
          <p:nvPr/>
        </p:nvPicPr>
        <p:blipFill>
          <a:blip r:embed="rId5" cstate="print"/>
          <a:stretch>
            <a:fillRect/>
          </a:stretch>
        </p:blipFill>
        <p:spPr>
          <a:xfrm>
            <a:off x="5540703" y="1614871"/>
            <a:ext cx="4368800" cy="4889500"/>
          </a:xfrm>
          <a:prstGeom prst="rect">
            <a:avLst/>
          </a:prstGeom>
        </p:spPr>
      </p:pic>
      <p:sp>
        <p:nvSpPr>
          <p:cNvPr id="4" name="Title 3"/>
          <p:cNvSpPr>
            <a:spLocks noGrp="1"/>
          </p:cNvSpPr>
          <p:nvPr>
            <p:ph type="title"/>
          </p:nvPr>
        </p:nvSpPr>
        <p:spPr/>
        <p:txBody>
          <a:bodyPr>
            <a:normAutofit fontScale="90000"/>
          </a:bodyPr>
          <a:lstStyle/>
          <a:p>
            <a:r>
              <a:rPr lang="en-US" kern="0" dirty="0"/>
              <a:t>In the Presence of PCSK9, the LDL-R Is Degraded and Does Not Cycle Back to Cell </a:t>
            </a:r>
            <a:r>
              <a:rPr lang="en-US" kern="0" dirty="0" smtClean="0"/>
              <a:t>Surface</a:t>
            </a:r>
            <a:endParaRPr lang="en-CA" dirty="0"/>
          </a:p>
        </p:txBody>
      </p:sp>
      <p:sp>
        <p:nvSpPr>
          <p:cNvPr id="7" name="Text Placeholder 2"/>
          <p:cNvSpPr>
            <a:spLocks noGrp="1"/>
          </p:cNvSpPr>
          <p:nvPr>
            <p:ph type="body" sz="quarter" idx="10"/>
          </p:nvPr>
        </p:nvSpPr>
        <p:spPr/>
        <p:txBody>
          <a:bodyPr/>
          <a:lstStyle/>
          <a:p>
            <a:r>
              <a:rPr lang="en-US" dirty="0" err="1"/>
              <a:t>Qian</a:t>
            </a:r>
            <a:r>
              <a:rPr lang="en-US" dirty="0"/>
              <a:t> YW, </a:t>
            </a:r>
            <a:r>
              <a:rPr lang="en-US" i="1" dirty="0"/>
              <a:t>et al. J Lipid Res. </a:t>
            </a:r>
            <a:r>
              <a:rPr lang="en-US" dirty="0"/>
              <a:t>2007;48:1488-1498</a:t>
            </a:r>
            <a:r>
              <a:rPr lang="en-US" i="1" dirty="0"/>
              <a:t>. </a:t>
            </a:r>
          </a:p>
          <a:p>
            <a:r>
              <a:rPr lang="en-US" dirty="0"/>
              <a:t>Horton JD, </a:t>
            </a:r>
            <a:r>
              <a:rPr lang="en-US" i="1" dirty="0"/>
              <a:t>et al. J Lipid Res. </a:t>
            </a:r>
            <a:r>
              <a:rPr lang="en-US" dirty="0"/>
              <a:t>2009;50(</a:t>
            </a:r>
            <a:r>
              <a:rPr lang="en-US" dirty="0" err="1"/>
              <a:t>suppl</a:t>
            </a:r>
            <a:r>
              <a:rPr lang="en-US" dirty="0"/>
              <a:t>):S172-S177. </a:t>
            </a:r>
          </a:p>
        </p:txBody>
      </p:sp>
      <p:pic>
        <p:nvPicPr>
          <p:cNvPr id="11" name="Picture 10" descr="AMG_PCSK9_group 2.eps"/>
          <p:cNvPicPr>
            <a:picLocks noChangeAspect="1"/>
          </p:cNvPicPr>
          <p:nvPr/>
        </p:nvPicPr>
        <p:blipFill>
          <a:blip r:embed="rId6" cstate="print"/>
          <a:stretch>
            <a:fillRect/>
          </a:stretch>
        </p:blipFill>
        <p:spPr>
          <a:xfrm>
            <a:off x="481068" y="3702926"/>
            <a:ext cx="2120900" cy="2552700"/>
          </a:xfrm>
          <a:prstGeom prst="rect">
            <a:avLst/>
          </a:prstGeom>
        </p:spPr>
      </p:pic>
      <p:pic>
        <p:nvPicPr>
          <p:cNvPr id="12" name="Picture 11" descr="AMG_PCSK9_group 3.eps"/>
          <p:cNvPicPr>
            <a:picLocks noChangeAspect="1"/>
          </p:cNvPicPr>
          <p:nvPr/>
        </p:nvPicPr>
        <p:blipFill rotWithShape="1">
          <a:blip r:embed="rId7" cstate="print"/>
          <a:srcRect r="29153"/>
          <a:stretch/>
        </p:blipFill>
        <p:spPr>
          <a:xfrm>
            <a:off x="6763188" y="1537575"/>
            <a:ext cx="1412624" cy="2819400"/>
          </a:xfrm>
          <a:prstGeom prst="rect">
            <a:avLst/>
          </a:prstGeom>
        </p:spPr>
      </p:pic>
      <p:pic>
        <p:nvPicPr>
          <p:cNvPr id="13" name="Picture 12" descr="AMG_PCSK9_group 4.eps"/>
          <p:cNvPicPr>
            <a:picLocks noChangeAspect="1"/>
          </p:cNvPicPr>
          <p:nvPr/>
        </p:nvPicPr>
        <p:blipFill>
          <a:blip r:embed="rId8" cstate="print"/>
          <a:stretch>
            <a:fillRect/>
          </a:stretch>
        </p:blipFill>
        <p:spPr>
          <a:xfrm>
            <a:off x="3749128" y="1441669"/>
            <a:ext cx="2819400" cy="3606800"/>
          </a:xfrm>
          <a:prstGeom prst="rect">
            <a:avLst/>
          </a:prstGeom>
        </p:spPr>
      </p:pic>
      <p:pic>
        <p:nvPicPr>
          <p:cNvPr id="14" name="Picture 13" descr="AMG_PCSK9_group 5.eps"/>
          <p:cNvPicPr>
            <a:picLocks noChangeAspect="1"/>
          </p:cNvPicPr>
          <p:nvPr/>
        </p:nvPicPr>
        <p:blipFill>
          <a:blip r:embed="rId9" cstate="print"/>
          <a:stretch>
            <a:fillRect/>
          </a:stretch>
        </p:blipFill>
        <p:spPr>
          <a:xfrm>
            <a:off x="2815021" y="4584262"/>
            <a:ext cx="1219200" cy="1473200"/>
          </a:xfrm>
          <a:prstGeom prst="rect">
            <a:avLst/>
          </a:prstGeom>
        </p:spPr>
      </p:pic>
      <p:pic>
        <p:nvPicPr>
          <p:cNvPr id="21" name="Picture 20"/>
          <p:cNvPicPr>
            <a:picLocks noChangeAspect="1"/>
          </p:cNvPicPr>
          <p:nvPr/>
        </p:nvPicPr>
        <p:blipFill>
          <a:blip r:embed="rId10" cstate="print"/>
          <a:stretch>
            <a:fillRect/>
          </a:stretch>
        </p:blipFill>
        <p:spPr>
          <a:xfrm>
            <a:off x="5990167" y="1976966"/>
            <a:ext cx="1905000" cy="2565400"/>
          </a:xfrm>
          <a:prstGeom prst="rect">
            <a:avLst/>
          </a:prstGeom>
        </p:spPr>
      </p:pic>
      <p:pic>
        <p:nvPicPr>
          <p:cNvPr id="22" name="Picture 21"/>
          <p:cNvPicPr>
            <a:picLocks noChangeAspect="1"/>
          </p:cNvPicPr>
          <p:nvPr/>
        </p:nvPicPr>
        <p:blipFill>
          <a:blip r:embed="rId11" cstate="print"/>
          <a:stretch>
            <a:fillRect/>
          </a:stretch>
        </p:blipFill>
        <p:spPr>
          <a:xfrm>
            <a:off x="2442633" y="2209800"/>
            <a:ext cx="1955800" cy="2235200"/>
          </a:xfrm>
          <a:prstGeom prst="rect">
            <a:avLst/>
          </a:prstGeom>
        </p:spPr>
      </p:pic>
      <p:pic>
        <p:nvPicPr>
          <p:cNvPr id="23" name="Picture 22"/>
          <p:cNvPicPr>
            <a:picLocks noChangeAspect="1"/>
          </p:cNvPicPr>
          <p:nvPr/>
        </p:nvPicPr>
        <p:blipFill>
          <a:blip r:embed="rId12" cstate="print"/>
          <a:stretch>
            <a:fillRect/>
          </a:stretch>
        </p:blipFill>
        <p:spPr>
          <a:xfrm>
            <a:off x="677333" y="4588937"/>
            <a:ext cx="2489200" cy="1422400"/>
          </a:xfrm>
          <a:prstGeom prst="rect">
            <a:avLst/>
          </a:prstGeom>
        </p:spPr>
      </p:pic>
      <p:pic>
        <p:nvPicPr>
          <p:cNvPr id="24" name="Picture 23"/>
          <p:cNvPicPr>
            <a:picLocks noChangeAspect="1"/>
          </p:cNvPicPr>
          <p:nvPr/>
        </p:nvPicPr>
        <p:blipFill>
          <a:blip r:embed="rId13" cstate="print"/>
          <a:stretch>
            <a:fillRect/>
          </a:stretch>
        </p:blipFill>
        <p:spPr>
          <a:xfrm>
            <a:off x="4802717" y="1794933"/>
            <a:ext cx="1993900" cy="2844800"/>
          </a:xfrm>
          <a:prstGeom prst="rect">
            <a:avLst/>
          </a:prstGeom>
        </p:spPr>
      </p:pic>
      <p:pic>
        <p:nvPicPr>
          <p:cNvPr id="25" name="Picture 24"/>
          <p:cNvPicPr>
            <a:picLocks noChangeAspect="1"/>
          </p:cNvPicPr>
          <p:nvPr/>
        </p:nvPicPr>
        <p:blipFill>
          <a:blip r:embed="rId14" cstate="print"/>
          <a:stretch>
            <a:fillRect/>
          </a:stretch>
        </p:blipFill>
        <p:spPr>
          <a:xfrm>
            <a:off x="3160184" y="6079070"/>
            <a:ext cx="1536700" cy="355600"/>
          </a:xfrm>
          <a:prstGeom prst="rect">
            <a:avLst/>
          </a:prstGeom>
        </p:spPr>
      </p:pic>
      <p:pic>
        <p:nvPicPr>
          <p:cNvPr id="26" name="Picture 25"/>
          <p:cNvPicPr>
            <a:picLocks noChangeAspect="1"/>
          </p:cNvPicPr>
          <p:nvPr/>
        </p:nvPicPr>
        <p:blipFill>
          <a:blip r:embed="rId15" cstate="print"/>
          <a:stretch>
            <a:fillRect/>
          </a:stretch>
        </p:blipFill>
        <p:spPr>
          <a:xfrm>
            <a:off x="-218017" y="5767917"/>
            <a:ext cx="3670300" cy="876300"/>
          </a:xfrm>
          <a:prstGeom prst="rect">
            <a:avLst/>
          </a:prstGeom>
        </p:spPr>
      </p:pic>
      <p:grpSp>
        <p:nvGrpSpPr>
          <p:cNvPr id="2" name="Group 1"/>
          <p:cNvGrpSpPr/>
          <p:nvPr/>
        </p:nvGrpSpPr>
        <p:grpSpPr>
          <a:xfrm>
            <a:off x="8081682" y="1537633"/>
            <a:ext cx="840068" cy="2666125"/>
            <a:chOff x="8081682" y="1537575"/>
            <a:chExt cx="840068" cy="2666125"/>
          </a:xfrm>
        </p:grpSpPr>
        <p:pic>
          <p:nvPicPr>
            <p:cNvPr id="18" name="Picture 17" descr="AMG_PCSK9_group 1.eps"/>
            <p:cNvPicPr>
              <a:picLocks noChangeAspect="1"/>
            </p:cNvPicPr>
            <p:nvPr/>
          </p:nvPicPr>
          <p:blipFill rotWithShape="1">
            <a:blip r:embed="rId4" cstate="print"/>
            <a:srcRect l="88994"/>
            <a:stretch/>
          </p:blipFill>
          <p:spPr>
            <a:xfrm>
              <a:off x="8081682" y="1790700"/>
              <a:ext cx="840068" cy="2413000"/>
            </a:xfrm>
            <a:prstGeom prst="rect">
              <a:avLst/>
            </a:prstGeom>
          </p:spPr>
        </p:pic>
        <p:pic>
          <p:nvPicPr>
            <p:cNvPr id="20" name="Picture 19" descr="AMG_PCSK9_group 3.eps"/>
            <p:cNvPicPr>
              <a:picLocks noChangeAspect="1"/>
            </p:cNvPicPr>
            <p:nvPr/>
          </p:nvPicPr>
          <p:blipFill rotWithShape="1">
            <a:blip r:embed="rId7" cstate="print"/>
            <a:srcRect l="75568" r="-5242" b="64393"/>
            <a:stretch/>
          </p:blipFill>
          <p:spPr>
            <a:xfrm>
              <a:off x="8269940" y="1537575"/>
              <a:ext cx="591672" cy="1003919"/>
            </a:xfrm>
            <a:prstGeom prst="rect">
              <a:avLst/>
            </a:prstGeom>
          </p:spPr>
        </p:pic>
      </p:grpSp>
      <p:sp>
        <p:nvSpPr>
          <p:cNvPr id="27" name="Title 3"/>
          <p:cNvSpPr txBox="1">
            <a:spLocks/>
          </p:cNvSpPr>
          <p:nvPr/>
        </p:nvSpPr>
        <p:spPr>
          <a:xfrm>
            <a:off x="461394" y="116690"/>
            <a:ext cx="8221212" cy="835011"/>
          </a:xfrm>
          <a:prstGeom prst="rect">
            <a:avLst/>
          </a:prstGeom>
        </p:spPr>
        <p:txBody>
          <a:bodyPr vert="horz" lIns="90871" tIns="45438" rIns="90871" bIns="45438" rtlCol="0" anchor="b" anchorCtr="0">
            <a:normAutofit fontScale="82500" lnSpcReduction="20000"/>
          </a:bodyPr>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pPr fontAlgn="auto">
              <a:spcAft>
                <a:spcPts val="0"/>
              </a:spcAft>
            </a:pPr>
            <a:r>
              <a:rPr lang="en-US" kern="0" dirty="0" smtClean="0">
                <a:solidFill>
                  <a:srgbClr val="00AEEA"/>
                </a:solidFill>
              </a:rPr>
              <a:t>Serum LDL-Cholesterol Binds to LDL-Receptors.  Following Internalization, LDL is Degraded and the Receptor Recycled</a:t>
            </a:r>
            <a:endParaRPr lang="en-CA" dirty="0">
              <a:solidFill>
                <a:srgbClr val="00AEEA"/>
              </a:solidFill>
            </a:endParaRPr>
          </a:p>
        </p:txBody>
      </p:sp>
    </p:spTree>
    <p:extLst>
      <p:ext uri="{BB962C8B-B14F-4D97-AF65-F5344CB8AC3E}">
        <p14:creationId xmlns:p14="http://schemas.microsoft.com/office/powerpoint/2010/main" xmlns="" val="322449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PSCK9 background_1.jpg"/>
          <p:cNvPicPr>
            <a:picLocks noChangeAspect="1"/>
          </p:cNvPicPr>
          <p:nvPr/>
        </p:nvPicPr>
        <p:blipFill>
          <a:blip r:embed="rId3" cstate="print"/>
          <a:stretch>
            <a:fillRect/>
          </a:stretch>
        </p:blipFill>
        <p:spPr>
          <a:xfrm>
            <a:off x="0" y="984335"/>
            <a:ext cx="9144000" cy="5465064"/>
          </a:xfrm>
          <a:prstGeom prst="rect">
            <a:avLst/>
          </a:prstGeom>
        </p:spPr>
      </p:pic>
      <p:pic>
        <p:nvPicPr>
          <p:cNvPr id="21" name="Picture 20"/>
          <p:cNvPicPr>
            <a:picLocks noChangeAspect="1"/>
          </p:cNvPicPr>
          <p:nvPr/>
        </p:nvPicPr>
        <p:blipFill>
          <a:blip r:embed="rId4" cstate="print"/>
          <a:stretch>
            <a:fillRect/>
          </a:stretch>
        </p:blipFill>
        <p:spPr>
          <a:xfrm>
            <a:off x="5528733" y="1729317"/>
            <a:ext cx="4368800" cy="4737100"/>
          </a:xfrm>
          <a:prstGeom prst="rect">
            <a:avLst/>
          </a:prstGeom>
        </p:spPr>
      </p:pic>
      <p:pic>
        <p:nvPicPr>
          <p:cNvPr id="22" name="Picture 21" descr="AMG_PCSK9_group 2_2.eps"/>
          <p:cNvPicPr>
            <a:picLocks noChangeAspect="1"/>
          </p:cNvPicPr>
          <p:nvPr/>
        </p:nvPicPr>
        <p:blipFill>
          <a:blip r:embed="rId5" cstate="print"/>
          <a:stretch>
            <a:fillRect/>
          </a:stretch>
        </p:blipFill>
        <p:spPr>
          <a:xfrm>
            <a:off x="6080290" y="1037167"/>
            <a:ext cx="2915547" cy="3493403"/>
          </a:xfrm>
          <a:prstGeom prst="rect">
            <a:avLst/>
          </a:prstGeom>
        </p:spPr>
      </p:pic>
      <p:pic>
        <p:nvPicPr>
          <p:cNvPr id="23" name="Picture 22" descr="AMG_PCSK9_group 2_1.eps"/>
          <p:cNvPicPr>
            <a:picLocks noChangeAspect="1"/>
          </p:cNvPicPr>
          <p:nvPr/>
        </p:nvPicPr>
        <p:blipFill>
          <a:blip r:embed="rId6" cstate="print"/>
          <a:stretch>
            <a:fillRect/>
          </a:stretch>
        </p:blipFill>
        <p:spPr>
          <a:xfrm>
            <a:off x="-56390" y="1598140"/>
            <a:ext cx="5817962" cy="4557185"/>
          </a:xfrm>
          <a:prstGeom prst="rect">
            <a:avLst/>
          </a:prstGeom>
        </p:spPr>
      </p:pic>
      <p:sp>
        <p:nvSpPr>
          <p:cNvPr id="2" name="Title 1"/>
          <p:cNvSpPr>
            <a:spLocks noGrp="1"/>
          </p:cNvSpPr>
          <p:nvPr>
            <p:ph type="title"/>
          </p:nvPr>
        </p:nvSpPr>
        <p:spPr/>
        <p:txBody>
          <a:bodyPr>
            <a:noAutofit/>
          </a:bodyPr>
          <a:lstStyle/>
          <a:p>
            <a:r>
              <a:rPr lang="en-US" dirty="0" smtClean="0"/>
              <a:t>Monoclonal Antibody binds to PCSK9 and inhibits Binding to the LDL-Receptor </a:t>
            </a:r>
            <a:endParaRPr lang="en-CA" dirty="0"/>
          </a:p>
        </p:txBody>
      </p:sp>
      <p:sp>
        <p:nvSpPr>
          <p:cNvPr id="3" name="Text Placeholder 2"/>
          <p:cNvSpPr>
            <a:spLocks noGrp="1"/>
          </p:cNvSpPr>
          <p:nvPr>
            <p:ph type="body" sz="quarter" idx="10"/>
          </p:nvPr>
        </p:nvSpPr>
        <p:spPr/>
        <p:txBody>
          <a:bodyPr/>
          <a:lstStyle/>
          <a:p>
            <a:r>
              <a:rPr lang="en-US" dirty="0" err="1"/>
              <a:t>Qian</a:t>
            </a:r>
            <a:r>
              <a:rPr lang="en-US" dirty="0"/>
              <a:t> YW, </a:t>
            </a:r>
            <a:r>
              <a:rPr lang="en-US" i="1" dirty="0"/>
              <a:t>et al. J Lipid Res. </a:t>
            </a:r>
            <a:r>
              <a:rPr lang="en-US" dirty="0"/>
              <a:t>2007;48:1488-1498</a:t>
            </a:r>
            <a:r>
              <a:rPr lang="en-US" i="1" dirty="0"/>
              <a:t>. </a:t>
            </a:r>
          </a:p>
          <a:p>
            <a:r>
              <a:rPr lang="en-US" dirty="0"/>
              <a:t>Horton JD, </a:t>
            </a:r>
            <a:r>
              <a:rPr lang="en-US" i="1" dirty="0"/>
              <a:t>et al. J Lipid Res. </a:t>
            </a:r>
            <a:r>
              <a:rPr lang="en-US" dirty="0"/>
              <a:t>2009;50(</a:t>
            </a:r>
            <a:r>
              <a:rPr lang="en-US" dirty="0" err="1"/>
              <a:t>suppl</a:t>
            </a:r>
            <a:r>
              <a:rPr lang="en-US" dirty="0"/>
              <a:t>):S172-S177. </a:t>
            </a:r>
          </a:p>
        </p:txBody>
      </p:sp>
      <p:pic>
        <p:nvPicPr>
          <p:cNvPr id="12" name="Picture 11"/>
          <p:cNvPicPr>
            <a:picLocks noChangeAspect="1"/>
          </p:cNvPicPr>
          <p:nvPr/>
        </p:nvPicPr>
        <p:blipFill>
          <a:blip r:embed="rId7" cstate="print"/>
          <a:stretch>
            <a:fillRect/>
          </a:stretch>
        </p:blipFill>
        <p:spPr>
          <a:xfrm>
            <a:off x="1541518" y="3245288"/>
            <a:ext cx="4572000" cy="2679700"/>
          </a:xfrm>
          <a:prstGeom prst="rect">
            <a:avLst/>
          </a:prstGeom>
        </p:spPr>
      </p:pic>
      <p:pic>
        <p:nvPicPr>
          <p:cNvPr id="14" name="Picture 13"/>
          <p:cNvPicPr>
            <a:picLocks noChangeAspect="1"/>
          </p:cNvPicPr>
          <p:nvPr/>
        </p:nvPicPr>
        <p:blipFill>
          <a:blip r:embed="rId8" cstate="print"/>
          <a:stretch>
            <a:fillRect/>
          </a:stretch>
        </p:blipFill>
        <p:spPr>
          <a:xfrm>
            <a:off x="5530850" y="4223626"/>
            <a:ext cx="1130300" cy="495300"/>
          </a:xfrm>
          <a:prstGeom prst="rect">
            <a:avLst/>
          </a:prstGeom>
        </p:spPr>
      </p:pic>
      <p:pic>
        <p:nvPicPr>
          <p:cNvPr id="15" name="Picture 14"/>
          <p:cNvPicPr>
            <a:picLocks noChangeAspect="1"/>
          </p:cNvPicPr>
          <p:nvPr/>
        </p:nvPicPr>
        <p:blipFill>
          <a:blip r:embed="rId9" cstate="print"/>
          <a:stretch>
            <a:fillRect/>
          </a:stretch>
        </p:blipFill>
        <p:spPr>
          <a:xfrm>
            <a:off x="7238125" y="1166871"/>
            <a:ext cx="1727200" cy="495300"/>
          </a:xfrm>
          <a:prstGeom prst="rect">
            <a:avLst/>
          </a:prstGeom>
        </p:spPr>
      </p:pic>
      <p:pic>
        <p:nvPicPr>
          <p:cNvPr id="16" name="Picture 15"/>
          <p:cNvPicPr>
            <a:picLocks noChangeAspect="1"/>
          </p:cNvPicPr>
          <p:nvPr/>
        </p:nvPicPr>
        <p:blipFill>
          <a:blip r:embed="rId10" cstate="print"/>
          <a:stretch>
            <a:fillRect/>
          </a:stretch>
        </p:blipFill>
        <p:spPr>
          <a:xfrm>
            <a:off x="-337426" y="5749817"/>
            <a:ext cx="3670300" cy="876300"/>
          </a:xfrm>
          <a:prstGeom prst="rect">
            <a:avLst/>
          </a:prstGeom>
        </p:spPr>
      </p:pic>
      <p:sp>
        <p:nvSpPr>
          <p:cNvPr id="13" name="Title 1"/>
          <p:cNvSpPr txBox="1">
            <a:spLocks/>
          </p:cNvSpPr>
          <p:nvPr/>
        </p:nvSpPr>
        <p:spPr>
          <a:xfrm>
            <a:off x="461394" y="24612"/>
            <a:ext cx="8221212" cy="835011"/>
          </a:xfrm>
          <a:prstGeom prst="rect">
            <a:avLst/>
          </a:prstGeom>
        </p:spPr>
        <p:txBody>
          <a:bodyPr vert="horz" lIns="90871" tIns="45438" rIns="90871" bIns="45438" rtlCol="0" anchor="b" anchorCtr="0">
            <a:no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pPr fontAlgn="auto">
              <a:spcAft>
                <a:spcPts val="0"/>
              </a:spcAft>
            </a:pPr>
            <a:r>
              <a:rPr lang="en-US" dirty="0" smtClean="0">
                <a:solidFill>
                  <a:srgbClr val="00AEEA"/>
                </a:solidFill>
              </a:rPr>
              <a:t>Blocking PCSK9 Activity Inhibits </a:t>
            </a:r>
            <a:br>
              <a:rPr lang="en-US" dirty="0" smtClean="0">
                <a:solidFill>
                  <a:srgbClr val="00AEEA"/>
                </a:solidFill>
              </a:rPr>
            </a:br>
            <a:r>
              <a:rPr lang="en-US" dirty="0" smtClean="0">
                <a:solidFill>
                  <a:srgbClr val="00AEEA"/>
                </a:solidFill>
              </a:rPr>
              <a:t>Intracellular Degradation of LDL-R</a:t>
            </a:r>
            <a:endParaRPr lang="en-CA" dirty="0">
              <a:solidFill>
                <a:srgbClr val="00AEEA"/>
              </a:solidFill>
            </a:endParaRPr>
          </a:p>
        </p:txBody>
      </p:sp>
    </p:spTree>
    <p:extLst>
      <p:ext uri="{BB962C8B-B14F-4D97-AF65-F5344CB8AC3E}">
        <p14:creationId xmlns:p14="http://schemas.microsoft.com/office/powerpoint/2010/main" xmlns="" val="366497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PCSK9-Directed Therapies in Development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308187568"/>
              </p:ext>
            </p:extLst>
          </p:nvPr>
        </p:nvGraphicFramePr>
        <p:xfrm>
          <a:off x="461967" y="1076062"/>
          <a:ext cx="8220075" cy="51998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644015"/>
                <a:gridCol w="1644015"/>
                <a:gridCol w="1914207"/>
                <a:gridCol w="1981200"/>
                <a:gridCol w="1036638"/>
              </a:tblGrid>
              <a:tr h="370840">
                <a:tc>
                  <a:txBody>
                    <a:bodyPr/>
                    <a:lstStyle/>
                    <a:p>
                      <a:r>
                        <a:rPr lang="en-CA" sz="1600" dirty="0" smtClean="0"/>
                        <a:t>Company</a:t>
                      </a:r>
                      <a:endParaRPr lang="en-CA" sz="1600" dirty="0"/>
                    </a:p>
                  </a:txBody>
                  <a:tcPr/>
                </a:tc>
                <a:tc>
                  <a:txBody>
                    <a:bodyPr/>
                    <a:lstStyle/>
                    <a:p>
                      <a:pPr algn="ctr"/>
                      <a:r>
                        <a:rPr lang="en-CA" sz="1600" dirty="0" smtClean="0"/>
                        <a:t>Drug</a:t>
                      </a:r>
                      <a:endParaRPr lang="en-CA" sz="1600" dirty="0"/>
                    </a:p>
                  </a:txBody>
                  <a:tcPr/>
                </a:tc>
                <a:tc>
                  <a:txBody>
                    <a:bodyPr/>
                    <a:lstStyle/>
                    <a:p>
                      <a:pPr algn="ctr"/>
                      <a:r>
                        <a:rPr lang="en-CA" sz="1600" dirty="0" smtClean="0"/>
                        <a:t>Agent</a:t>
                      </a:r>
                      <a:endParaRPr lang="en-CA" sz="1600" dirty="0"/>
                    </a:p>
                  </a:txBody>
                  <a:tcPr/>
                </a:tc>
                <a:tc>
                  <a:txBody>
                    <a:bodyPr/>
                    <a:lstStyle/>
                    <a:p>
                      <a:pPr algn="ctr"/>
                      <a:r>
                        <a:rPr lang="en-CA" sz="1600" dirty="0" smtClean="0"/>
                        <a:t>Indication</a:t>
                      </a:r>
                      <a:endParaRPr lang="en-CA" sz="1600" dirty="0"/>
                    </a:p>
                  </a:txBody>
                  <a:tcPr/>
                </a:tc>
                <a:tc>
                  <a:txBody>
                    <a:bodyPr/>
                    <a:lstStyle/>
                    <a:p>
                      <a:pPr algn="ctr"/>
                      <a:r>
                        <a:rPr lang="en-CA" sz="1600" dirty="0" smtClean="0"/>
                        <a:t>Phase</a:t>
                      </a:r>
                      <a:endParaRPr lang="en-CA" sz="1600" dirty="0"/>
                    </a:p>
                  </a:txBody>
                  <a:tcPr/>
                </a:tc>
              </a:tr>
              <a:tr h="274320">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dirty="0" smtClean="0"/>
                        <a:t>Inhibition of PCSK9 binding</a:t>
                      </a:r>
                      <a:r>
                        <a:rPr lang="en-CA" sz="1200" b="1" baseline="0" dirty="0" smtClean="0"/>
                        <a:t> to LDLR</a:t>
                      </a:r>
                      <a:endParaRPr lang="en-CA" sz="1200" b="1" dirty="0" smtClean="0"/>
                    </a:p>
                  </a:txBody>
                  <a:tcPr anchor="ctr">
                    <a:solidFill>
                      <a:schemeClr val="accent5">
                        <a:lumMod val="60000"/>
                        <a:lumOff val="40000"/>
                      </a:schemeClr>
                    </a:solidFill>
                  </a:tcPr>
                </a:tc>
                <a:tc hMerge="1">
                  <a:txBody>
                    <a:bodyPr/>
                    <a:lstStyle/>
                    <a:p>
                      <a:endParaRPr lang="en-CA" dirty="0"/>
                    </a:p>
                  </a:txBody>
                  <a:tcPr/>
                </a:tc>
                <a:tc hMerge="1">
                  <a:txBody>
                    <a:bodyPr/>
                    <a:lstStyle/>
                    <a:p>
                      <a:endParaRPr lang="en-CA" dirty="0"/>
                    </a:p>
                  </a:txBody>
                  <a:tcPr/>
                </a:tc>
                <a:tc hMerge="1">
                  <a:txBody>
                    <a:bodyPr/>
                    <a:lstStyle/>
                    <a:p>
                      <a:endParaRPr lang="en-CA"/>
                    </a:p>
                  </a:txBody>
                  <a:tcPr/>
                </a:tc>
                <a:tc hMerge="1">
                  <a:txBody>
                    <a:bodyPr/>
                    <a:lstStyle/>
                    <a:p>
                      <a:endParaRPr lang="en-CA"/>
                    </a:p>
                  </a:txBody>
                  <a:tcPr/>
                </a:tc>
              </a:tr>
              <a:tr h="274320">
                <a:tc>
                  <a:txBody>
                    <a:bodyPr/>
                    <a:lstStyle/>
                    <a:p>
                      <a:r>
                        <a:rPr lang="en-CA" sz="1200" dirty="0" smtClean="0"/>
                        <a:t>Amgen</a:t>
                      </a:r>
                      <a:endParaRPr lang="en-CA" sz="1200" dirty="0"/>
                    </a:p>
                  </a:txBody>
                  <a:tcPr anchor="ctr"/>
                </a:tc>
                <a:tc>
                  <a:txBody>
                    <a:bodyPr/>
                    <a:lstStyle/>
                    <a:p>
                      <a:pPr algn="ctr"/>
                      <a:r>
                        <a:rPr lang="en-CA" sz="1200" dirty="0" err="1" smtClean="0"/>
                        <a:t>Evolocumab</a:t>
                      </a:r>
                      <a:endParaRPr lang="en-CA" sz="1200" dirty="0"/>
                    </a:p>
                  </a:txBody>
                  <a:tcPr anchor="ctr"/>
                </a:tc>
                <a:tc>
                  <a:txBody>
                    <a:bodyPr/>
                    <a:lstStyle/>
                    <a:p>
                      <a:pPr algn="ctr"/>
                      <a:r>
                        <a:rPr lang="en-CA" sz="1200" dirty="0" smtClean="0"/>
                        <a:t>Fully Human mAb</a:t>
                      </a:r>
                      <a:endParaRPr lang="en-CA" sz="1200" dirty="0"/>
                    </a:p>
                  </a:txBody>
                  <a:tcPr anchor="ctr"/>
                </a:tc>
                <a:tc>
                  <a:txBody>
                    <a:bodyPr/>
                    <a:lstStyle/>
                    <a:p>
                      <a:pPr algn="ctr"/>
                      <a:r>
                        <a:rPr lang="en-CA" sz="1200" dirty="0" smtClean="0"/>
                        <a:t>Hypercholesterolemia</a:t>
                      </a:r>
                      <a:endParaRPr lang="en-CA" sz="1200" dirty="0"/>
                    </a:p>
                  </a:txBody>
                  <a:tcPr anchor="ctr"/>
                </a:tc>
                <a:tc>
                  <a:txBody>
                    <a:bodyPr/>
                    <a:lstStyle/>
                    <a:p>
                      <a:pPr algn="ctr"/>
                      <a:r>
                        <a:rPr lang="en-CA" sz="1200" dirty="0" smtClean="0"/>
                        <a:t>3</a:t>
                      </a:r>
                      <a:endParaRPr lang="en-CA" sz="1200" dirty="0"/>
                    </a:p>
                  </a:txBody>
                  <a:tcPr anchor="ctr"/>
                </a:tc>
              </a:tr>
              <a:tr h="274320">
                <a:tc>
                  <a:txBody>
                    <a:bodyPr/>
                    <a:lstStyle/>
                    <a:p>
                      <a:r>
                        <a:rPr lang="en-CA" sz="1200" dirty="0" smtClean="0"/>
                        <a:t>Sanofi/Regeneron</a:t>
                      </a:r>
                      <a:endParaRPr lang="en-CA" sz="1200" dirty="0"/>
                    </a:p>
                  </a:txBody>
                  <a:tcPr anchor="ctr"/>
                </a:tc>
                <a:tc>
                  <a:txBody>
                    <a:bodyPr/>
                    <a:lstStyle/>
                    <a:p>
                      <a:pPr algn="ctr"/>
                      <a:r>
                        <a:rPr lang="en-CA" sz="1200" dirty="0" err="1" smtClean="0"/>
                        <a:t>Alirocumab</a:t>
                      </a:r>
                      <a:endParaRPr lang="en-CA" sz="1200" dirty="0" smtClean="0"/>
                    </a:p>
                  </a:txBody>
                  <a:tcPr anchor="ctr"/>
                </a:tc>
                <a:tc>
                  <a:txBody>
                    <a:bodyPr/>
                    <a:lstStyle/>
                    <a:p>
                      <a:pPr algn="ctr"/>
                      <a:r>
                        <a:rPr lang="en-CA" sz="1200" dirty="0" smtClean="0"/>
                        <a:t>Fully Human mAb</a:t>
                      </a:r>
                      <a:endParaRPr lang="en-CA" sz="1200" dirty="0"/>
                    </a:p>
                  </a:txBody>
                  <a:tcPr anchor="ctr"/>
                </a:tc>
                <a:tc>
                  <a:txBody>
                    <a:bodyPr/>
                    <a:lstStyle/>
                    <a:p>
                      <a:pPr algn="ctr"/>
                      <a:r>
                        <a:rPr lang="en-CA" sz="1200" dirty="0" smtClean="0"/>
                        <a:t>Hypercholesterolemia</a:t>
                      </a:r>
                      <a:endParaRPr lang="en-CA" sz="1200" dirty="0"/>
                    </a:p>
                  </a:txBody>
                  <a:tcPr anchor="ctr"/>
                </a:tc>
                <a:tc>
                  <a:txBody>
                    <a:bodyPr/>
                    <a:lstStyle/>
                    <a:p>
                      <a:pPr algn="ctr"/>
                      <a:r>
                        <a:rPr lang="en-CA" sz="1200" dirty="0" smtClean="0"/>
                        <a:t>3</a:t>
                      </a:r>
                      <a:endParaRPr lang="en-CA" sz="1200" dirty="0"/>
                    </a:p>
                  </a:txBody>
                  <a:tcPr anchor="ctr"/>
                </a:tc>
              </a:tr>
              <a:tr h="457200">
                <a:tc>
                  <a:txBody>
                    <a:bodyPr/>
                    <a:lstStyle/>
                    <a:p>
                      <a:r>
                        <a:rPr lang="en-CA" sz="1200" dirty="0" smtClean="0"/>
                        <a:t>Pfizer/Rinat Neuroscience</a:t>
                      </a:r>
                      <a:endParaRPr lang="en-CA" sz="1200" dirty="0"/>
                    </a:p>
                  </a:txBody>
                  <a:tcPr anchor="ctr"/>
                </a:tc>
                <a:tc>
                  <a:txBody>
                    <a:bodyPr/>
                    <a:lstStyle/>
                    <a:p>
                      <a:pPr algn="ctr"/>
                      <a:r>
                        <a:rPr lang="en-CA" sz="1200" dirty="0" err="1" smtClean="0"/>
                        <a:t>Bococizumab</a:t>
                      </a:r>
                      <a:endParaRPr lang="en-CA" sz="1200" dirty="0"/>
                    </a:p>
                  </a:txBody>
                  <a:tcPr anchor="ctr"/>
                </a:tc>
                <a:tc>
                  <a:txBody>
                    <a:bodyPr/>
                    <a:lstStyle/>
                    <a:p>
                      <a:pPr algn="ctr"/>
                      <a:r>
                        <a:rPr lang="en-CA" sz="1200" dirty="0" smtClean="0"/>
                        <a:t>mAb</a:t>
                      </a:r>
                      <a:endParaRPr lang="en-CA" sz="1200" dirty="0"/>
                    </a:p>
                  </a:txBody>
                  <a:tcPr anchor="ctr"/>
                </a:tc>
                <a:tc>
                  <a:txBody>
                    <a:bodyPr/>
                    <a:lstStyle/>
                    <a:p>
                      <a:pPr algn="ctr"/>
                      <a:r>
                        <a:rPr lang="en-CA" sz="1200" dirty="0" smtClean="0"/>
                        <a:t>Hypercholesterolemia</a:t>
                      </a:r>
                      <a:endParaRPr lang="en-CA"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200" dirty="0" smtClean="0">
                          <a:solidFill>
                            <a:srgbClr val="000000"/>
                          </a:solidFill>
                          <a:latin typeface="+mn-lt"/>
                        </a:rPr>
                        <a:t>3</a:t>
                      </a:r>
                    </a:p>
                  </a:txBody>
                  <a:tcPr anchor="ctr"/>
                </a:tc>
              </a:tr>
              <a:tr h="274320">
                <a:tc>
                  <a:txBody>
                    <a:bodyPr/>
                    <a:lstStyle/>
                    <a:p>
                      <a:r>
                        <a:rPr lang="en-CA" sz="1200" dirty="0" smtClean="0"/>
                        <a:t>Novartis</a:t>
                      </a:r>
                      <a:endParaRPr lang="en-CA" sz="1200" dirty="0"/>
                    </a:p>
                  </a:txBody>
                  <a:tcPr anchor="ctr"/>
                </a:tc>
                <a:tc>
                  <a:txBody>
                    <a:bodyPr/>
                    <a:lstStyle/>
                    <a:p>
                      <a:pPr algn="ctr"/>
                      <a:r>
                        <a:rPr lang="en-CA" sz="1200" dirty="0" smtClean="0"/>
                        <a:t>LGT209</a:t>
                      </a:r>
                      <a:endParaRPr lang="en-CA" sz="1200" dirty="0"/>
                    </a:p>
                  </a:txBody>
                  <a:tcPr anchor="ctr"/>
                </a:tc>
                <a:tc>
                  <a:txBody>
                    <a:bodyPr/>
                    <a:lstStyle/>
                    <a:p>
                      <a:pPr algn="ctr"/>
                      <a:r>
                        <a:rPr lang="en-CA" sz="1200" dirty="0" smtClean="0"/>
                        <a:t>mAb</a:t>
                      </a:r>
                      <a:endParaRPr lang="en-CA" sz="1200" dirty="0"/>
                    </a:p>
                  </a:txBody>
                  <a:tcPr anchor="ctr"/>
                </a:tc>
                <a:tc>
                  <a:txBody>
                    <a:bodyPr/>
                    <a:lstStyle/>
                    <a:p>
                      <a:pPr algn="ctr"/>
                      <a:r>
                        <a:rPr lang="en-CA" sz="1200" dirty="0" smtClean="0"/>
                        <a:t>Hypercholesterolemia</a:t>
                      </a:r>
                      <a:endParaRPr lang="en-CA" sz="1200" dirty="0"/>
                    </a:p>
                  </a:txBody>
                  <a:tcPr anchor="ctr"/>
                </a:tc>
                <a:tc>
                  <a:txBody>
                    <a:bodyPr/>
                    <a:lstStyle/>
                    <a:p>
                      <a:pPr algn="ctr"/>
                      <a:r>
                        <a:rPr lang="en-CA" sz="1200" dirty="0" smtClean="0"/>
                        <a:t>2</a:t>
                      </a:r>
                      <a:endParaRPr lang="en-CA" sz="1200" dirty="0"/>
                    </a:p>
                  </a:txBody>
                  <a:tcPr anchor="ctr"/>
                </a:tc>
              </a:tr>
              <a:tr h="274320">
                <a:tc>
                  <a:txBody>
                    <a:bodyPr/>
                    <a:lstStyle/>
                    <a:p>
                      <a:r>
                        <a:rPr lang="en-CA" sz="1200" dirty="0" smtClean="0"/>
                        <a:t>Roche/ Genentech</a:t>
                      </a:r>
                      <a:endParaRPr lang="en-CA" sz="1200" dirty="0"/>
                    </a:p>
                  </a:txBody>
                  <a:tcPr anchor="ctr"/>
                </a:tc>
                <a:tc>
                  <a:txBody>
                    <a:bodyPr/>
                    <a:lstStyle/>
                    <a:p>
                      <a:pPr algn="ctr"/>
                      <a:r>
                        <a:rPr lang="en-CA" sz="1200" dirty="0" smtClean="0"/>
                        <a:t>RG7652</a:t>
                      </a:r>
                      <a:endParaRPr lang="en-CA"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200" dirty="0" smtClean="0"/>
                        <a:t>mAb</a:t>
                      </a:r>
                    </a:p>
                  </a:txBody>
                  <a:tcPr anchor="ctr"/>
                </a:tc>
                <a:tc>
                  <a:txBody>
                    <a:bodyPr/>
                    <a:lstStyle/>
                    <a:p>
                      <a:pPr algn="ctr"/>
                      <a:r>
                        <a:rPr lang="en-CA" sz="1200" dirty="0" smtClean="0"/>
                        <a:t>Hypercholesterolemia</a:t>
                      </a:r>
                      <a:endParaRPr lang="en-CA" sz="1200" dirty="0"/>
                    </a:p>
                  </a:txBody>
                  <a:tcPr anchor="ctr"/>
                </a:tc>
                <a:tc>
                  <a:txBody>
                    <a:bodyPr/>
                    <a:lstStyle/>
                    <a:p>
                      <a:pPr algn="ctr"/>
                      <a:r>
                        <a:rPr lang="en-CA" sz="1200" dirty="0" smtClean="0"/>
                        <a:t>2</a:t>
                      </a:r>
                      <a:endParaRPr lang="en-CA" sz="1200" dirty="0"/>
                    </a:p>
                  </a:txBody>
                  <a:tcPr anchor="ctr"/>
                </a:tc>
              </a:tr>
              <a:tr h="274320">
                <a:tc>
                  <a:txBody>
                    <a:bodyPr/>
                    <a:lstStyle/>
                    <a:p>
                      <a:r>
                        <a:rPr lang="en-CA" sz="1200" dirty="0" smtClean="0"/>
                        <a:t>Eli-Lilly</a:t>
                      </a:r>
                      <a:endParaRPr lang="en-CA" sz="1200" dirty="0"/>
                    </a:p>
                  </a:txBody>
                  <a:tcPr anchor="ctr"/>
                </a:tc>
                <a:tc>
                  <a:txBody>
                    <a:bodyPr/>
                    <a:lstStyle/>
                    <a:p>
                      <a:pPr algn="ctr"/>
                      <a:r>
                        <a:rPr lang="en-CA" sz="1200" dirty="0" smtClean="0"/>
                        <a:t>LY3015014</a:t>
                      </a:r>
                      <a:endParaRPr lang="en-CA" sz="1200" dirty="0"/>
                    </a:p>
                  </a:txBody>
                  <a:tcPr anchor="ctr"/>
                </a:tc>
                <a:tc>
                  <a:txBody>
                    <a:bodyPr/>
                    <a:lstStyle/>
                    <a:p>
                      <a:pPr algn="ctr"/>
                      <a:r>
                        <a:rPr lang="en-CA" sz="1200" dirty="0" err="1" smtClean="0"/>
                        <a:t>mAb</a:t>
                      </a:r>
                      <a:endParaRPr lang="en-CA"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200" dirty="0" smtClean="0"/>
                        <a:t>Hypercholesterolemia</a:t>
                      </a:r>
                    </a:p>
                  </a:txBody>
                  <a:tcPr anchor="ctr"/>
                </a:tc>
                <a:tc>
                  <a:txBody>
                    <a:bodyPr/>
                    <a:lstStyle/>
                    <a:p>
                      <a:pPr algn="ctr"/>
                      <a:r>
                        <a:rPr lang="en-CA" sz="1200" dirty="0" smtClean="0"/>
                        <a:t>2</a:t>
                      </a:r>
                      <a:endParaRPr lang="en-CA" sz="1200" dirty="0"/>
                    </a:p>
                  </a:txBody>
                  <a:tcPr anchor="ctr"/>
                </a:tc>
              </a:tr>
              <a:tr h="27432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smtClean="0">
                          <a:ln>
                            <a:noFill/>
                          </a:ln>
                          <a:solidFill>
                            <a:prstClr val="black"/>
                          </a:solidFill>
                          <a:effectLst/>
                          <a:uLnTx/>
                          <a:uFillTx/>
                          <a:latin typeface="+mn-lt"/>
                          <a:ea typeface="+mn-ea"/>
                          <a:cs typeface="+mn-cs"/>
                        </a:rPr>
                        <a:t>PCSK9 protein binding fragment</a:t>
                      </a:r>
                      <a:endParaRPr lang="en-CA" sz="1200" dirty="0"/>
                    </a:p>
                  </a:txBody>
                  <a:tcPr anchor="ctr">
                    <a:solidFill>
                      <a:schemeClr val="accent5">
                        <a:lumMod val="60000"/>
                        <a:lumOff val="40000"/>
                      </a:schemeClr>
                    </a:solidFill>
                  </a:tcPr>
                </a:tc>
                <a:tc hMerge="1">
                  <a:txBody>
                    <a:bodyPr/>
                    <a:lstStyle/>
                    <a:p>
                      <a:pPr algn="ctr"/>
                      <a:endParaRPr lang="en-CA" sz="1200" dirty="0"/>
                    </a:p>
                  </a:txBody>
                  <a:tcPr anchor="ctr"/>
                </a:tc>
                <a:tc hMerge="1">
                  <a:txBody>
                    <a:bodyPr/>
                    <a:lstStyle/>
                    <a:p>
                      <a:pPr algn="ctr"/>
                      <a:endParaRPr lang="en-CA" sz="1200" dirty="0"/>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1200" dirty="0" smtClean="0"/>
                    </a:p>
                  </a:txBody>
                  <a:tcPr anchor="ctr"/>
                </a:tc>
                <a:tc hMerge="1">
                  <a:txBody>
                    <a:bodyPr/>
                    <a:lstStyle/>
                    <a:p>
                      <a:pPr algn="ctr"/>
                      <a:endParaRPr lang="en-CA" sz="1200" dirty="0"/>
                    </a:p>
                  </a:txBody>
                  <a:tcPr anchor="ctr"/>
                </a:tc>
              </a:tr>
              <a:tr h="274320">
                <a:tc>
                  <a:txBody>
                    <a:bodyPr/>
                    <a:lstStyle/>
                    <a:p>
                      <a:r>
                        <a:rPr lang="en-CA" sz="1200" dirty="0" smtClean="0"/>
                        <a:t>BMS/ Adnexus</a:t>
                      </a:r>
                      <a:endParaRPr lang="en-CA" sz="1200" dirty="0"/>
                    </a:p>
                  </a:txBody>
                  <a:tcPr anchor="ctr"/>
                </a:tc>
                <a:tc>
                  <a:txBody>
                    <a:bodyPr/>
                    <a:lstStyle/>
                    <a:p>
                      <a:pPr algn="ctr"/>
                      <a:r>
                        <a:rPr lang="en-CA" sz="1200" dirty="0" smtClean="0"/>
                        <a:t>BMS-962476</a:t>
                      </a:r>
                      <a:endParaRPr lang="en-CA" sz="1200" dirty="0"/>
                    </a:p>
                  </a:txBody>
                  <a:tcPr anchor="ctr"/>
                </a:tc>
                <a:tc>
                  <a:txBody>
                    <a:bodyPr/>
                    <a:lstStyle/>
                    <a:p>
                      <a:pPr algn="ctr"/>
                      <a:r>
                        <a:rPr lang="en-CA" sz="1200" dirty="0" smtClean="0"/>
                        <a:t>Adnexins</a:t>
                      </a:r>
                      <a:endParaRPr lang="en-CA"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200" dirty="0" smtClean="0"/>
                        <a:t>Hypercholesterolemia</a:t>
                      </a:r>
                    </a:p>
                  </a:txBody>
                  <a:tcPr anchor="ctr"/>
                </a:tc>
                <a:tc>
                  <a:txBody>
                    <a:bodyPr/>
                    <a:lstStyle/>
                    <a:p>
                      <a:pPr algn="ctr"/>
                      <a:r>
                        <a:rPr lang="en-CA" sz="1200" dirty="0" smtClean="0"/>
                        <a:t>1</a:t>
                      </a:r>
                      <a:endParaRPr lang="en-CA" sz="1200" dirty="0"/>
                    </a:p>
                  </a:txBody>
                  <a:tcPr anchor="ctr"/>
                </a:tc>
              </a:tr>
              <a:tr h="274320">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kern="1200" dirty="0" smtClean="0">
                          <a:solidFill>
                            <a:schemeClr val="dk1"/>
                          </a:solidFill>
                          <a:latin typeface="+mn-lt"/>
                          <a:ea typeface="+mn-ea"/>
                          <a:cs typeface="+mn-cs"/>
                        </a:rPr>
                        <a:t>Inhibition of PCSK9 synthesis (gene silencing)</a:t>
                      </a:r>
                    </a:p>
                  </a:txBody>
                  <a:tcPr anchor="ctr">
                    <a:solidFill>
                      <a:schemeClr val="accent5">
                        <a:lumMod val="60000"/>
                        <a:lumOff val="40000"/>
                      </a:schemeClr>
                    </a:solidFill>
                  </a:tcPr>
                </a:tc>
                <a:tc hMerge="1">
                  <a:txBody>
                    <a:bodyPr/>
                    <a:lstStyle/>
                    <a:p>
                      <a:endParaRPr lang="en-CA" sz="1200" dirty="0"/>
                    </a:p>
                  </a:txBody>
                  <a:tcPr/>
                </a:tc>
                <a:tc hMerge="1">
                  <a:txBody>
                    <a:bodyPr/>
                    <a:lstStyle/>
                    <a:p>
                      <a:endParaRPr lang="en-CA" sz="1200" dirty="0"/>
                    </a:p>
                  </a:txBody>
                  <a:tcPr/>
                </a:tc>
                <a:tc hMerge="1">
                  <a:txBody>
                    <a:bodyPr/>
                    <a:lstStyle/>
                    <a:p>
                      <a:endParaRPr lang="en-CA" dirty="0"/>
                    </a:p>
                  </a:txBody>
                  <a:tcPr/>
                </a:tc>
                <a:tc hMerge="1">
                  <a:txBody>
                    <a:bodyPr/>
                    <a:lstStyle/>
                    <a:p>
                      <a:endParaRPr lang="en-CA" dirty="0"/>
                    </a:p>
                  </a:txBody>
                  <a:tcPr/>
                </a:tc>
              </a:tr>
              <a:tr h="27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t>Alnylam </a:t>
                      </a:r>
                    </a:p>
                  </a:txBody>
                  <a:tcPr anchor="ctr"/>
                </a:tc>
                <a:tc>
                  <a:txBody>
                    <a:bodyPr/>
                    <a:lstStyle/>
                    <a:p>
                      <a:pPr algn="ctr"/>
                      <a:r>
                        <a:rPr lang="en-CA" sz="1200" dirty="0" smtClean="0"/>
                        <a:t>ALN-PCS02</a:t>
                      </a:r>
                      <a:endParaRPr lang="en-CA" sz="1200" dirty="0"/>
                    </a:p>
                  </a:txBody>
                  <a:tcPr anchor="ctr"/>
                </a:tc>
                <a:tc>
                  <a:txBody>
                    <a:bodyPr/>
                    <a:lstStyle/>
                    <a:p>
                      <a:pPr algn="ctr"/>
                      <a:r>
                        <a:rPr lang="en-CA" sz="1200" dirty="0" smtClean="0"/>
                        <a:t>siRNA oligonucleotides</a:t>
                      </a:r>
                      <a:endParaRPr lang="en-CA" sz="1200" dirty="0"/>
                    </a:p>
                  </a:txBody>
                  <a:tcPr anchor="ctr"/>
                </a:tc>
                <a:tc>
                  <a:txBody>
                    <a:bodyPr/>
                    <a:lstStyle/>
                    <a:p>
                      <a:pPr algn="ctr"/>
                      <a:r>
                        <a:rPr lang="en-CA" sz="1200" dirty="0" smtClean="0"/>
                        <a:t>Hypercholesterolemia</a:t>
                      </a:r>
                      <a:endParaRPr lang="en-CA" sz="1200" dirty="0"/>
                    </a:p>
                  </a:txBody>
                  <a:tcPr anchor="ctr"/>
                </a:tc>
                <a:tc>
                  <a:txBody>
                    <a:bodyPr/>
                    <a:lstStyle/>
                    <a:p>
                      <a:pPr algn="ctr"/>
                      <a:r>
                        <a:rPr lang="en-CA" sz="1200" dirty="0" smtClean="0"/>
                        <a:t>2</a:t>
                      </a:r>
                      <a:endParaRPr lang="en-CA" sz="1200" dirty="0"/>
                    </a:p>
                  </a:txBody>
                  <a:tcPr anchor="ctr"/>
                </a:tc>
              </a:tr>
              <a:tr h="274320">
                <a:tc>
                  <a:txBody>
                    <a:bodyPr/>
                    <a:lstStyle/>
                    <a:p>
                      <a:r>
                        <a:rPr lang="en-CA" sz="1200" dirty="0" smtClean="0"/>
                        <a:t>Idera</a:t>
                      </a:r>
                      <a:endParaRPr lang="en-CA" sz="1200" dirty="0"/>
                    </a:p>
                  </a:txBody>
                  <a:tcPr anchor="ctr"/>
                </a:tc>
                <a:tc>
                  <a:txBody>
                    <a:bodyPr/>
                    <a:lstStyle/>
                    <a:p>
                      <a:pPr algn="ctr"/>
                      <a:r>
                        <a:rPr lang="en-CA" sz="1200" dirty="0" smtClean="0"/>
                        <a:t>TBD</a:t>
                      </a:r>
                      <a:endParaRPr lang="en-CA" sz="1200" dirty="0"/>
                    </a:p>
                  </a:txBody>
                  <a:tcPr anchor="ctr"/>
                </a:tc>
                <a:tc>
                  <a:txBody>
                    <a:bodyPr/>
                    <a:lstStyle/>
                    <a:p>
                      <a:pPr algn="ctr"/>
                      <a:r>
                        <a:rPr lang="en-CA" sz="1200" dirty="0" smtClean="0"/>
                        <a:t>Antisense oligonucleotide</a:t>
                      </a:r>
                      <a:endParaRPr lang="en-CA" sz="1200" dirty="0"/>
                    </a:p>
                  </a:txBody>
                  <a:tcPr anchor="ctr"/>
                </a:tc>
                <a:tc>
                  <a:txBody>
                    <a:bodyPr/>
                    <a:lstStyle/>
                    <a:p>
                      <a:pPr algn="ctr"/>
                      <a:r>
                        <a:rPr lang="en-CA" sz="1200" dirty="0" smtClean="0"/>
                        <a:t>Hypercholesterolemia</a:t>
                      </a:r>
                      <a:endParaRPr lang="en-CA" sz="1200" dirty="0"/>
                    </a:p>
                  </a:txBody>
                  <a:tcPr anchor="ctr"/>
                </a:tc>
                <a:tc>
                  <a:txBody>
                    <a:bodyPr/>
                    <a:lstStyle/>
                    <a:p>
                      <a:pPr algn="ctr"/>
                      <a:r>
                        <a:rPr lang="en-CA" sz="1200" dirty="0" smtClean="0"/>
                        <a:t>Preclinical</a:t>
                      </a:r>
                      <a:endParaRPr lang="en-CA" sz="1200" dirty="0"/>
                    </a:p>
                  </a:txBody>
                  <a:tcPr anchor="ctr"/>
                </a:tc>
              </a:tr>
              <a:tr h="274320">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dirty="0" smtClean="0"/>
                        <a:t>Inhibition of PCSK9 autocatalytic processing</a:t>
                      </a:r>
                    </a:p>
                  </a:txBody>
                  <a:tcPr anchor="ctr">
                    <a:solidFill>
                      <a:schemeClr val="accent5">
                        <a:lumMod val="60000"/>
                        <a:lumOff val="40000"/>
                      </a:schemeClr>
                    </a:solidFill>
                  </a:tcPr>
                </a:tc>
                <a:tc hMerge="1">
                  <a:txBody>
                    <a:bodyPr/>
                    <a:lstStyle/>
                    <a:p>
                      <a:endParaRPr lang="en-CA" sz="1200" dirty="0"/>
                    </a:p>
                  </a:txBody>
                  <a:tcPr/>
                </a:tc>
                <a:tc hMerge="1">
                  <a:txBody>
                    <a:bodyPr/>
                    <a:lstStyle/>
                    <a:p>
                      <a:endParaRPr lang="en-CA" sz="1200" dirty="0"/>
                    </a:p>
                  </a:txBody>
                  <a:tcPr/>
                </a:tc>
                <a:tc hMerge="1">
                  <a:txBody>
                    <a:bodyPr/>
                    <a:lstStyle/>
                    <a:p>
                      <a:endParaRPr lang="en-CA" dirty="0"/>
                    </a:p>
                  </a:txBody>
                  <a:tcPr/>
                </a:tc>
                <a:tc hMerge="1">
                  <a:txBody>
                    <a:bodyPr/>
                    <a:lstStyle/>
                    <a:p>
                      <a:endParaRPr lang="en-CA" dirty="0"/>
                    </a:p>
                  </a:txBody>
                  <a:tcPr/>
                </a:tc>
              </a:tr>
              <a:tr h="360000">
                <a:tc>
                  <a:txBody>
                    <a:bodyPr/>
                    <a:lstStyle/>
                    <a:p>
                      <a:r>
                        <a:rPr lang="en-CA" sz="1200" dirty="0" smtClean="0"/>
                        <a:t>Seometrix</a:t>
                      </a:r>
                      <a:endParaRPr lang="en-CA" sz="1200" dirty="0"/>
                    </a:p>
                  </a:txBody>
                  <a:tcPr anchor="ctr"/>
                </a:tc>
                <a:tc>
                  <a:txBody>
                    <a:bodyPr/>
                    <a:lstStyle/>
                    <a:p>
                      <a:pPr algn="ctr"/>
                      <a:r>
                        <a:rPr lang="en-CA" sz="1200" dirty="0" smtClean="0"/>
                        <a:t>SX-PCK9</a:t>
                      </a:r>
                      <a:endParaRPr lang="en-CA" sz="1200" dirty="0"/>
                    </a:p>
                  </a:txBody>
                  <a:tcPr anchor="ctr"/>
                </a:tc>
                <a:tc>
                  <a:txBody>
                    <a:bodyPr/>
                    <a:lstStyle/>
                    <a:p>
                      <a:pPr algn="ctr"/>
                      <a:r>
                        <a:rPr lang="en-CA" sz="1200" dirty="0" smtClean="0"/>
                        <a:t>Small peptide</a:t>
                      </a:r>
                      <a:r>
                        <a:rPr lang="en-CA" sz="1200" baseline="0" dirty="0" smtClean="0"/>
                        <a:t> mimetic</a:t>
                      </a:r>
                      <a:endParaRPr lang="en-CA" sz="1200" dirty="0"/>
                    </a:p>
                  </a:txBody>
                  <a:tcPr anchor="ctr"/>
                </a:tc>
                <a:tc>
                  <a:txBody>
                    <a:bodyPr/>
                    <a:lstStyle/>
                    <a:p>
                      <a:pPr algn="ctr"/>
                      <a:r>
                        <a:rPr lang="en-CA" sz="1200" dirty="0" smtClean="0"/>
                        <a:t>Hypercholesterolemia</a:t>
                      </a:r>
                      <a:endParaRPr lang="en-CA"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200" dirty="0" smtClean="0"/>
                        <a:t>Preclinical</a:t>
                      </a:r>
                    </a:p>
                  </a:txBody>
                  <a:tcPr anchor="ctr"/>
                </a:tc>
              </a:tr>
              <a:tr h="360000">
                <a:tc>
                  <a:txBody>
                    <a:bodyPr/>
                    <a:lstStyle/>
                    <a:p>
                      <a:r>
                        <a:rPr lang="en-CA" sz="1200" dirty="0" smtClean="0"/>
                        <a:t>Shifa Biomedical</a:t>
                      </a:r>
                      <a:endParaRPr lang="en-CA" sz="1200" dirty="0"/>
                    </a:p>
                  </a:txBody>
                  <a:tcPr anchor="ctr"/>
                </a:tc>
                <a:tc>
                  <a:txBody>
                    <a:bodyPr/>
                    <a:lstStyle/>
                    <a:p>
                      <a:pPr algn="ctr"/>
                      <a:r>
                        <a:rPr lang="en-CA" sz="1200" dirty="0" smtClean="0"/>
                        <a:t>TBD</a:t>
                      </a:r>
                      <a:endParaRPr lang="en-CA" sz="1200" dirty="0"/>
                    </a:p>
                  </a:txBody>
                  <a:tcPr anchor="ctr"/>
                </a:tc>
                <a:tc>
                  <a:txBody>
                    <a:bodyPr/>
                    <a:lstStyle/>
                    <a:p>
                      <a:pPr algn="ctr"/>
                      <a:r>
                        <a:rPr lang="en-CA" sz="1200" dirty="0" smtClean="0"/>
                        <a:t>Small molecule</a:t>
                      </a:r>
                      <a:endParaRPr lang="en-CA" sz="1200" dirty="0"/>
                    </a:p>
                  </a:txBody>
                  <a:tcPr anchor="ctr"/>
                </a:tc>
                <a:tc>
                  <a:txBody>
                    <a:bodyPr/>
                    <a:lstStyle/>
                    <a:p>
                      <a:pPr algn="ctr"/>
                      <a:r>
                        <a:rPr lang="en-CA" sz="1200" dirty="0" smtClean="0"/>
                        <a:t>Metabolic</a:t>
                      </a:r>
                      <a:r>
                        <a:rPr lang="en-CA" sz="1200" baseline="0" dirty="0" smtClean="0"/>
                        <a:t> Disorders</a:t>
                      </a:r>
                      <a:endParaRPr lang="en-CA"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200" dirty="0" smtClean="0"/>
                        <a:t>Preclinical</a:t>
                      </a:r>
                    </a:p>
                  </a:txBody>
                  <a:tcPr anchor="ctr"/>
                </a:tc>
              </a:tr>
              <a:tr h="360000">
                <a:tc>
                  <a:txBody>
                    <a:bodyPr/>
                    <a:lstStyle/>
                    <a:p>
                      <a:r>
                        <a:rPr lang="en-CA" sz="1200" dirty="0" smtClean="0"/>
                        <a:t>Cadila Healthcare</a:t>
                      </a:r>
                      <a:endParaRPr lang="en-CA" sz="1200" dirty="0"/>
                    </a:p>
                  </a:txBody>
                  <a:tcPr anchor="ctr"/>
                </a:tc>
                <a:tc>
                  <a:txBody>
                    <a:bodyPr/>
                    <a:lstStyle/>
                    <a:p>
                      <a:pPr algn="ctr"/>
                      <a:r>
                        <a:rPr lang="en-CA" sz="1200" dirty="0" smtClean="0"/>
                        <a:t>TBD</a:t>
                      </a:r>
                      <a:endParaRPr lang="en-CA" sz="1200" dirty="0"/>
                    </a:p>
                  </a:txBody>
                  <a:tcPr anchor="ctr"/>
                </a:tc>
                <a:tc>
                  <a:txBody>
                    <a:bodyPr/>
                    <a:lstStyle/>
                    <a:p>
                      <a:pPr algn="ctr"/>
                      <a:r>
                        <a:rPr lang="en-CA" sz="1200" dirty="0" smtClean="0"/>
                        <a:t>Small molecule</a:t>
                      </a:r>
                      <a:endParaRPr lang="en-CA" sz="1200" dirty="0"/>
                    </a:p>
                  </a:txBody>
                  <a:tcPr anchor="ctr"/>
                </a:tc>
                <a:tc>
                  <a:txBody>
                    <a:bodyPr/>
                    <a:lstStyle/>
                    <a:p>
                      <a:pPr algn="ctr"/>
                      <a:endParaRPr lang="en-CA"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200" dirty="0" smtClean="0"/>
                        <a:t>Preclinical</a:t>
                      </a:r>
                    </a:p>
                  </a:txBody>
                  <a:tcPr anchor="ctr"/>
                </a:tc>
              </a:tr>
            </a:tbl>
          </a:graphicData>
        </a:graphic>
      </p:graphicFrame>
      <p:sp>
        <p:nvSpPr>
          <p:cNvPr id="3" name="Text Placeholder 2"/>
          <p:cNvSpPr>
            <a:spLocks noGrp="1"/>
          </p:cNvSpPr>
          <p:nvPr>
            <p:ph type="body" sz="quarter" idx="10"/>
          </p:nvPr>
        </p:nvSpPr>
        <p:spPr>
          <a:xfrm>
            <a:off x="461394" y="6390322"/>
            <a:ext cx="8221212" cy="413737"/>
          </a:xfrm>
        </p:spPr>
        <p:txBody>
          <a:bodyPr/>
          <a:lstStyle/>
          <a:p>
            <a:r>
              <a:rPr lang="en-CA" dirty="0" smtClean="0"/>
              <a:t>Adapted </a:t>
            </a:r>
            <a:r>
              <a:rPr lang="en-CA" dirty="0"/>
              <a:t>from </a:t>
            </a:r>
            <a:r>
              <a:rPr lang="en-CA" dirty="0" err="1"/>
              <a:t>Rhainds</a:t>
            </a:r>
            <a:r>
              <a:rPr lang="en-CA" dirty="0"/>
              <a:t> D, </a:t>
            </a:r>
            <a:r>
              <a:rPr lang="en-CA" i="1" dirty="0"/>
              <a:t>et al. </a:t>
            </a:r>
            <a:r>
              <a:rPr lang="en-CA" i="1" dirty="0" err="1"/>
              <a:t>Clin</a:t>
            </a:r>
            <a:r>
              <a:rPr lang="en-CA" i="1" dirty="0"/>
              <a:t> </a:t>
            </a:r>
            <a:r>
              <a:rPr lang="en-CA" i="1" dirty="0" err="1"/>
              <a:t>Lipidol</a:t>
            </a:r>
            <a:r>
              <a:rPr lang="en-CA" dirty="0"/>
              <a:t>. 2012;7:621-640</a:t>
            </a:r>
            <a:r>
              <a:rPr lang="en-CA" dirty="0" smtClean="0"/>
              <a:t>.;Lambert </a:t>
            </a:r>
            <a:r>
              <a:rPr lang="en-CA" dirty="0"/>
              <a:t>G, </a:t>
            </a:r>
            <a:r>
              <a:rPr lang="en-CA" i="1" dirty="0"/>
              <a:t>et al</a:t>
            </a:r>
            <a:r>
              <a:rPr lang="en-CA" dirty="0"/>
              <a:t>. </a:t>
            </a:r>
            <a:r>
              <a:rPr lang="en-CA" i="1" dirty="0"/>
              <a:t>J Lipid Res. </a:t>
            </a:r>
            <a:r>
              <a:rPr lang="en-CA" dirty="0" smtClean="0"/>
              <a:t>2012;53:2515-24;clinicaltrials.gov; </a:t>
            </a:r>
            <a:r>
              <a:rPr lang="en-CA" dirty="0">
                <a:solidFill>
                  <a:prstClr val="black"/>
                </a:solidFill>
              </a:rPr>
              <a:t>Stein EA. </a:t>
            </a:r>
            <a:r>
              <a:rPr lang="en-CA" dirty="0" err="1">
                <a:solidFill>
                  <a:prstClr val="black"/>
                </a:solidFill>
              </a:rPr>
              <a:t>Swergold</a:t>
            </a:r>
            <a:r>
              <a:rPr lang="en-CA" dirty="0">
                <a:solidFill>
                  <a:prstClr val="black"/>
                </a:solidFill>
              </a:rPr>
              <a:t> GR. </a:t>
            </a:r>
            <a:r>
              <a:rPr lang="en-CA" dirty="0" smtClean="0">
                <a:solidFill>
                  <a:prstClr val="black"/>
                </a:solidFill>
              </a:rPr>
              <a:t> </a:t>
            </a:r>
            <a:r>
              <a:rPr lang="en-CA" i="1" dirty="0" err="1" smtClean="0">
                <a:solidFill>
                  <a:prstClr val="black"/>
                </a:solidFill>
              </a:rPr>
              <a:t>Curr</a:t>
            </a:r>
            <a:r>
              <a:rPr lang="en-CA" i="1" dirty="0" smtClean="0">
                <a:solidFill>
                  <a:prstClr val="black"/>
                </a:solidFill>
              </a:rPr>
              <a:t> </a:t>
            </a:r>
            <a:r>
              <a:rPr lang="en-CA" i="1" dirty="0" err="1">
                <a:solidFill>
                  <a:prstClr val="black"/>
                </a:solidFill>
              </a:rPr>
              <a:t>Atheroscler</a:t>
            </a:r>
            <a:r>
              <a:rPr lang="en-CA" i="1" dirty="0">
                <a:solidFill>
                  <a:prstClr val="black"/>
                </a:solidFill>
              </a:rPr>
              <a:t> </a:t>
            </a:r>
            <a:r>
              <a:rPr lang="en-CA" i="1" dirty="0" smtClean="0">
                <a:solidFill>
                  <a:prstClr val="black"/>
                </a:solidFill>
              </a:rPr>
              <a:t>Rep. </a:t>
            </a:r>
            <a:r>
              <a:rPr lang="en-CA" dirty="0" smtClean="0">
                <a:solidFill>
                  <a:prstClr val="black"/>
                </a:solidFill>
              </a:rPr>
              <a:t>2013:15:310.</a:t>
            </a:r>
            <a:endParaRPr lang="en-CA" dirty="0">
              <a:solidFill>
                <a:prstClr val="black"/>
              </a:solidFill>
            </a:endParaRPr>
          </a:p>
        </p:txBody>
      </p:sp>
      <p:sp>
        <p:nvSpPr>
          <p:cNvPr id="6" name="Rectangle 5"/>
          <p:cNvSpPr/>
          <p:nvPr/>
        </p:nvSpPr>
        <p:spPr>
          <a:xfrm>
            <a:off x="467548" y="6237312"/>
            <a:ext cx="4572000" cy="261610"/>
          </a:xfrm>
          <a:prstGeom prst="rect">
            <a:avLst/>
          </a:prstGeom>
        </p:spPr>
        <p:txBody>
          <a:bodyPr lIns="90871" tIns="45438" rIns="90871" bIns="45438">
            <a:spAutoFit/>
          </a:bodyPr>
          <a:lstStyle/>
          <a:p>
            <a:pPr defTabSz="908919" fontAlgn="auto">
              <a:spcBef>
                <a:spcPts val="0"/>
              </a:spcBef>
              <a:spcAft>
                <a:spcPts val="0"/>
              </a:spcAft>
            </a:pPr>
            <a:r>
              <a:rPr lang="en-CA" sz="1100" dirty="0" err="1">
                <a:solidFill>
                  <a:prstClr val="black"/>
                </a:solidFill>
                <a:latin typeface="Arial"/>
                <a:cs typeface="+mn-cs"/>
              </a:rPr>
              <a:t>mAb</a:t>
            </a:r>
            <a:r>
              <a:rPr lang="en-CA" sz="1100" dirty="0">
                <a:solidFill>
                  <a:prstClr val="black"/>
                </a:solidFill>
                <a:latin typeface="Arial"/>
                <a:cs typeface="+mn-cs"/>
              </a:rPr>
              <a:t>: monoclonal antibody; CVD: cardiovascular disease</a:t>
            </a:r>
          </a:p>
        </p:txBody>
      </p:sp>
    </p:spTree>
    <p:extLst>
      <p:ext uri="{BB962C8B-B14F-4D97-AF65-F5344CB8AC3E}">
        <p14:creationId xmlns:p14="http://schemas.microsoft.com/office/powerpoint/2010/main" xmlns="" val="20453703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600" b="0" dirty="0">
                <a:solidFill>
                  <a:schemeClr val="tx1"/>
                </a:solidFill>
                <a:latin typeface="Calibri" panose="020F0502020204030204" pitchFamily="34" charset="0"/>
              </a:rPr>
              <a:t>Terminology of Monoclonal Antibodies</a:t>
            </a:r>
            <a:endParaRPr lang="en-CA" sz="3600" b="0" dirty="0">
              <a:solidFill>
                <a:schemeClr val="tx1"/>
              </a:solidFill>
              <a:latin typeface="Calibri" panose="020F0502020204030204" pitchFamily="34" charset="0"/>
            </a:endParaRPr>
          </a:p>
        </p:txBody>
      </p:sp>
      <p:sp>
        <p:nvSpPr>
          <p:cNvPr id="5" name="Text Placeholder 4"/>
          <p:cNvSpPr>
            <a:spLocks noGrp="1"/>
          </p:cNvSpPr>
          <p:nvPr>
            <p:ph type="body" sz="quarter" idx="10"/>
          </p:nvPr>
        </p:nvSpPr>
        <p:spPr/>
        <p:txBody>
          <a:bodyPr/>
          <a:lstStyle/>
          <a:p>
            <a:pPr marL="113212" indent="-113212"/>
            <a:r>
              <a:rPr lang="en-US" dirty="0"/>
              <a:t>1. Weiner LM. </a:t>
            </a:r>
            <a:r>
              <a:rPr lang="en-US" i="1" dirty="0"/>
              <a:t>J </a:t>
            </a:r>
            <a:r>
              <a:rPr lang="en-US" i="1" dirty="0" err="1"/>
              <a:t>Immunother</a:t>
            </a:r>
            <a:r>
              <a:rPr lang="en-US" dirty="0"/>
              <a:t>. 2006;29:1-9.; 2. Yang XD, </a:t>
            </a:r>
            <a:r>
              <a:rPr lang="en-US" i="1" dirty="0"/>
              <a:t>et al. </a:t>
            </a:r>
            <a:r>
              <a:rPr lang="en-US" i="1" dirty="0" err="1"/>
              <a:t>Crit</a:t>
            </a:r>
            <a:r>
              <a:rPr lang="en-US" i="1" dirty="0"/>
              <a:t> Rev </a:t>
            </a:r>
            <a:r>
              <a:rPr lang="en-US" i="1" dirty="0" err="1"/>
              <a:t>Oncol</a:t>
            </a:r>
            <a:r>
              <a:rPr lang="en-US" i="1" dirty="0"/>
              <a:t> </a:t>
            </a:r>
            <a:r>
              <a:rPr lang="en-US" i="1" dirty="0" err="1"/>
              <a:t>Hematol</a:t>
            </a:r>
            <a:r>
              <a:rPr lang="en-US" dirty="0"/>
              <a:t>. 2001;38:17-23.; </a:t>
            </a:r>
          </a:p>
          <a:p>
            <a:pPr marL="113212" indent="-113212"/>
            <a:r>
              <a:rPr lang="en-US" dirty="0"/>
              <a:t>3. </a:t>
            </a:r>
            <a:r>
              <a:rPr lang="en-US" dirty="0" err="1"/>
              <a:t>Lonberg</a:t>
            </a:r>
            <a:r>
              <a:rPr lang="en-US" dirty="0"/>
              <a:t> N. </a:t>
            </a:r>
            <a:r>
              <a:rPr lang="en-US" i="1" dirty="0"/>
              <a:t>Nat </a:t>
            </a:r>
            <a:r>
              <a:rPr lang="en-US" i="1" dirty="0" err="1"/>
              <a:t>Biotechnol</a:t>
            </a:r>
            <a:r>
              <a:rPr lang="en-US" dirty="0"/>
              <a:t>. 2005;23:1117-1125.; 4. Gerber DE. </a:t>
            </a:r>
            <a:r>
              <a:rPr lang="en-US" i="1" dirty="0"/>
              <a:t>Am </a:t>
            </a:r>
            <a:r>
              <a:rPr lang="en-US" i="1" dirty="0" err="1"/>
              <a:t>Fam</a:t>
            </a:r>
            <a:r>
              <a:rPr lang="en-US" i="1" dirty="0"/>
              <a:t> Physician</a:t>
            </a:r>
            <a:r>
              <a:rPr lang="en-US" dirty="0"/>
              <a:t>. 2008;77:311-319</a:t>
            </a:r>
            <a:r>
              <a:rPr lang="en-US" dirty="0" smtClean="0"/>
              <a:t>.</a:t>
            </a:r>
            <a:endParaRPr lang="en-US" dirty="0"/>
          </a:p>
        </p:txBody>
      </p:sp>
      <p:pic>
        <p:nvPicPr>
          <p:cNvPr id="8" name="Picture 7" descr="Slide11_Human_sl 11.jpg"/>
          <p:cNvPicPr>
            <a:picLocks noChangeAspect="1"/>
          </p:cNvPicPr>
          <p:nvPr/>
        </p:nvPicPr>
        <p:blipFill>
          <a:blip r:embed="rId3" cstate="print">
            <a:clrChange>
              <a:clrFrom>
                <a:srgbClr val="FFFFFF"/>
              </a:clrFrom>
              <a:clrTo>
                <a:srgbClr val="FFFFFF">
                  <a:alpha val="0"/>
                </a:srgbClr>
              </a:clrTo>
            </a:clrChange>
          </a:blip>
          <a:srcRect l="-10104"/>
          <a:stretch>
            <a:fillRect/>
          </a:stretch>
        </p:blipFill>
        <p:spPr>
          <a:xfrm>
            <a:off x="251520" y="1510789"/>
            <a:ext cx="8742286" cy="3886200"/>
          </a:xfrm>
          <a:prstGeom prst="rect">
            <a:avLst/>
          </a:prstGeom>
          <a:solidFill>
            <a:schemeClr val="bg1"/>
          </a:solidFill>
        </p:spPr>
      </p:pic>
      <p:sp>
        <p:nvSpPr>
          <p:cNvPr id="9" name="Rectangle 3"/>
          <p:cNvSpPr>
            <a:spLocks noChangeArrowheads="1"/>
          </p:cNvSpPr>
          <p:nvPr/>
        </p:nvSpPr>
        <p:spPr bwMode="black">
          <a:xfrm>
            <a:off x="1344605" y="1938687"/>
            <a:ext cx="1904399" cy="430887"/>
          </a:xfrm>
          <a:prstGeom prst="rect">
            <a:avLst/>
          </a:prstGeom>
          <a:noFill/>
          <a:ln w="9525">
            <a:noFill/>
            <a:miter lim="800000"/>
            <a:headEnd/>
            <a:tailEnd/>
          </a:ln>
        </p:spPr>
        <p:txBody>
          <a:bodyPr wrap="square" lIns="0" tIns="0" rIns="0" bIns="0" anchor="t" anchorCtr="0">
            <a:spAutoFit/>
          </a:bodyPr>
          <a:lstStyle/>
          <a:p>
            <a:pPr algn="ctr" defTabSz="905720"/>
            <a:r>
              <a:rPr lang="en-US" sz="1400" b="1" dirty="0">
                <a:solidFill>
                  <a:srgbClr val="000000"/>
                </a:solidFill>
                <a:latin typeface="Arial"/>
                <a:cs typeface="+mn-cs"/>
              </a:rPr>
              <a:t>Mouse</a:t>
            </a:r>
            <a:br>
              <a:rPr lang="en-US" sz="1400" b="1" dirty="0">
                <a:solidFill>
                  <a:srgbClr val="000000"/>
                </a:solidFill>
                <a:latin typeface="Arial"/>
                <a:cs typeface="+mn-cs"/>
              </a:rPr>
            </a:br>
            <a:r>
              <a:rPr lang="en-US" sz="1400" b="1" dirty="0">
                <a:solidFill>
                  <a:srgbClr val="000000"/>
                </a:solidFill>
                <a:latin typeface="Arial"/>
                <a:cs typeface="+mn-cs"/>
              </a:rPr>
              <a:t>(0% human)</a:t>
            </a:r>
          </a:p>
        </p:txBody>
      </p:sp>
      <p:sp>
        <p:nvSpPr>
          <p:cNvPr id="10" name="Rectangle 3"/>
          <p:cNvSpPr>
            <a:spLocks noChangeArrowheads="1"/>
          </p:cNvSpPr>
          <p:nvPr/>
        </p:nvSpPr>
        <p:spPr bwMode="black">
          <a:xfrm>
            <a:off x="6881488" y="1938687"/>
            <a:ext cx="1904399" cy="430887"/>
          </a:xfrm>
          <a:prstGeom prst="rect">
            <a:avLst/>
          </a:prstGeom>
          <a:noFill/>
          <a:ln w="9525">
            <a:noFill/>
            <a:miter lim="800000"/>
            <a:headEnd/>
            <a:tailEnd/>
          </a:ln>
        </p:spPr>
        <p:txBody>
          <a:bodyPr wrap="square" lIns="0" tIns="0" rIns="0" bIns="0" anchor="t" anchorCtr="0">
            <a:spAutoFit/>
          </a:bodyPr>
          <a:lstStyle/>
          <a:p>
            <a:pPr algn="ctr" defTabSz="905720" fontAlgn="auto">
              <a:spcBef>
                <a:spcPts val="0"/>
              </a:spcBef>
              <a:spcAft>
                <a:spcPts val="0"/>
              </a:spcAft>
            </a:pPr>
            <a:r>
              <a:rPr lang="en-US" sz="1400" b="1" dirty="0">
                <a:solidFill>
                  <a:srgbClr val="000000"/>
                </a:solidFill>
                <a:latin typeface="Arial"/>
                <a:cs typeface="+mn-cs"/>
              </a:rPr>
              <a:t>Human</a:t>
            </a:r>
            <a:br>
              <a:rPr lang="en-US" sz="1400" b="1" dirty="0">
                <a:solidFill>
                  <a:srgbClr val="000000"/>
                </a:solidFill>
                <a:latin typeface="Arial"/>
                <a:cs typeface="+mn-cs"/>
              </a:rPr>
            </a:br>
            <a:r>
              <a:rPr lang="en-US" sz="1400" b="1" dirty="0">
                <a:solidFill>
                  <a:srgbClr val="000000"/>
                </a:solidFill>
                <a:latin typeface="Arial"/>
                <a:cs typeface="+mn-cs"/>
              </a:rPr>
              <a:t>(100% human)</a:t>
            </a:r>
          </a:p>
        </p:txBody>
      </p:sp>
      <p:sp>
        <p:nvSpPr>
          <p:cNvPr id="11" name="Rectangle 3"/>
          <p:cNvSpPr>
            <a:spLocks noChangeArrowheads="1"/>
          </p:cNvSpPr>
          <p:nvPr/>
        </p:nvSpPr>
        <p:spPr bwMode="black">
          <a:xfrm>
            <a:off x="5019420" y="1938687"/>
            <a:ext cx="1904399" cy="430887"/>
          </a:xfrm>
          <a:prstGeom prst="rect">
            <a:avLst/>
          </a:prstGeom>
          <a:noFill/>
          <a:ln w="9525">
            <a:noFill/>
            <a:miter lim="800000"/>
            <a:headEnd/>
            <a:tailEnd/>
          </a:ln>
        </p:spPr>
        <p:txBody>
          <a:bodyPr wrap="square" lIns="0" tIns="0" rIns="0" bIns="0" anchor="t" anchorCtr="0">
            <a:spAutoFit/>
          </a:bodyPr>
          <a:lstStyle/>
          <a:p>
            <a:pPr algn="ctr" defTabSz="905720" fontAlgn="auto">
              <a:spcBef>
                <a:spcPts val="0"/>
              </a:spcBef>
              <a:spcAft>
                <a:spcPts val="0"/>
              </a:spcAft>
            </a:pPr>
            <a:r>
              <a:rPr lang="en-US" sz="1400" b="1" dirty="0">
                <a:solidFill>
                  <a:srgbClr val="000000"/>
                </a:solidFill>
                <a:latin typeface="Arial"/>
                <a:cs typeface="+mn-cs"/>
              </a:rPr>
              <a:t>Humanized </a:t>
            </a:r>
            <a:br>
              <a:rPr lang="en-US" sz="1400" b="1" dirty="0">
                <a:solidFill>
                  <a:srgbClr val="000000"/>
                </a:solidFill>
                <a:latin typeface="Arial"/>
                <a:cs typeface="+mn-cs"/>
              </a:rPr>
            </a:br>
            <a:r>
              <a:rPr lang="en-US" sz="1400" b="1" dirty="0">
                <a:solidFill>
                  <a:srgbClr val="000000"/>
                </a:solidFill>
                <a:latin typeface="Arial"/>
                <a:cs typeface="+mn-cs"/>
              </a:rPr>
              <a:t>(&gt; 90% human)</a:t>
            </a:r>
          </a:p>
        </p:txBody>
      </p:sp>
      <p:sp>
        <p:nvSpPr>
          <p:cNvPr id="12" name="Rectangle 3"/>
          <p:cNvSpPr>
            <a:spLocks noChangeArrowheads="1"/>
          </p:cNvSpPr>
          <p:nvPr/>
        </p:nvSpPr>
        <p:spPr bwMode="black">
          <a:xfrm>
            <a:off x="3179411" y="1938687"/>
            <a:ext cx="1904399" cy="430887"/>
          </a:xfrm>
          <a:prstGeom prst="rect">
            <a:avLst/>
          </a:prstGeom>
          <a:noFill/>
          <a:ln w="9525">
            <a:noFill/>
            <a:miter lim="800000"/>
            <a:headEnd/>
            <a:tailEnd/>
          </a:ln>
        </p:spPr>
        <p:txBody>
          <a:bodyPr wrap="square" lIns="0" tIns="0" rIns="0" bIns="0" anchor="t" anchorCtr="0">
            <a:spAutoFit/>
          </a:bodyPr>
          <a:lstStyle/>
          <a:p>
            <a:pPr algn="ctr" defTabSz="905720" fontAlgn="auto">
              <a:spcBef>
                <a:spcPts val="0"/>
              </a:spcBef>
              <a:spcAft>
                <a:spcPts val="0"/>
              </a:spcAft>
            </a:pPr>
            <a:r>
              <a:rPr lang="en-US" sz="1400" b="1" dirty="0">
                <a:solidFill>
                  <a:srgbClr val="000000"/>
                </a:solidFill>
                <a:latin typeface="Arial"/>
                <a:cs typeface="+mn-cs"/>
              </a:rPr>
              <a:t>Chimeric </a:t>
            </a:r>
            <a:br>
              <a:rPr lang="en-US" sz="1400" b="1" dirty="0">
                <a:solidFill>
                  <a:srgbClr val="000000"/>
                </a:solidFill>
                <a:latin typeface="Arial"/>
                <a:cs typeface="+mn-cs"/>
              </a:rPr>
            </a:br>
            <a:r>
              <a:rPr lang="en-US" sz="1400" b="1" dirty="0">
                <a:solidFill>
                  <a:srgbClr val="000000"/>
                </a:solidFill>
                <a:latin typeface="Arial"/>
                <a:cs typeface="+mn-cs"/>
              </a:rPr>
              <a:t>(65% human)</a:t>
            </a:r>
          </a:p>
        </p:txBody>
      </p:sp>
      <p:sp>
        <p:nvSpPr>
          <p:cNvPr id="13" name="TextBox 12"/>
          <p:cNvSpPr txBox="1"/>
          <p:nvPr/>
        </p:nvSpPr>
        <p:spPr bwMode="black">
          <a:xfrm flipH="1">
            <a:off x="6912039" y="4630337"/>
            <a:ext cx="1663276" cy="215444"/>
          </a:xfrm>
          <a:prstGeom prst="rect">
            <a:avLst/>
          </a:prstGeom>
          <a:noFill/>
        </p:spPr>
        <p:txBody>
          <a:bodyPr wrap="none" lIns="0" tIns="0" rIns="0" bIns="0" rtlCol="0">
            <a:noAutofit/>
          </a:bodyPr>
          <a:lstStyle/>
          <a:p>
            <a:pPr algn="ctr" defTabSz="905720" fontAlgn="auto">
              <a:spcBef>
                <a:spcPts val="0"/>
              </a:spcBef>
              <a:spcAft>
                <a:spcPts val="0"/>
              </a:spcAft>
            </a:pPr>
            <a:r>
              <a:rPr lang="en-US" dirty="0">
                <a:solidFill>
                  <a:prstClr val="black"/>
                </a:solidFill>
                <a:latin typeface="Arial"/>
                <a:cs typeface="+mn-cs"/>
              </a:rPr>
              <a:t>-</a:t>
            </a:r>
            <a:r>
              <a:rPr lang="en-US" b="1" u="sng" dirty="0">
                <a:solidFill>
                  <a:prstClr val="black"/>
                </a:solidFill>
                <a:latin typeface="Arial"/>
                <a:cs typeface="+mn-cs"/>
              </a:rPr>
              <a:t>um</a:t>
            </a:r>
            <a:r>
              <a:rPr lang="en-US" dirty="0">
                <a:solidFill>
                  <a:prstClr val="black"/>
                </a:solidFill>
                <a:latin typeface="Arial"/>
                <a:cs typeface="+mn-cs"/>
              </a:rPr>
              <a:t>ab</a:t>
            </a:r>
          </a:p>
        </p:txBody>
      </p:sp>
      <p:sp>
        <p:nvSpPr>
          <p:cNvPr id="14" name="TextBox 13"/>
          <p:cNvSpPr txBox="1"/>
          <p:nvPr/>
        </p:nvSpPr>
        <p:spPr bwMode="black">
          <a:xfrm flipH="1">
            <a:off x="5075787" y="4630337"/>
            <a:ext cx="1663276" cy="215444"/>
          </a:xfrm>
          <a:prstGeom prst="rect">
            <a:avLst/>
          </a:prstGeom>
          <a:noFill/>
        </p:spPr>
        <p:txBody>
          <a:bodyPr wrap="none" lIns="0" tIns="0" rIns="0" bIns="0" rtlCol="0">
            <a:noAutofit/>
          </a:bodyPr>
          <a:lstStyle/>
          <a:p>
            <a:pPr algn="ctr" defTabSz="905720" fontAlgn="auto">
              <a:spcBef>
                <a:spcPts val="0"/>
              </a:spcBef>
              <a:spcAft>
                <a:spcPts val="0"/>
              </a:spcAft>
            </a:pPr>
            <a:r>
              <a:rPr lang="en-US" dirty="0">
                <a:solidFill>
                  <a:prstClr val="black"/>
                </a:solidFill>
                <a:latin typeface="Arial"/>
                <a:cs typeface="+mn-cs"/>
              </a:rPr>
              <a:t>-</a:t>
            </a:r>
            <a:r>
              <a:rPr lang="en-US" b="1" u="sng" dirty="0">
                <a:solidFill>
                  <a:prstClr val="black"/>
                </a:solidFill>
                <a:latin typeface="Arial"/>
                <a:cs typeface="+mn-cs"/>
              </a:rPr>
              <a:t>zu</a:t>
            </a:r>
            <a:r>
              <a:rPr lang="en-US" dirty="0">
                <a:solidFill>
                  <a:prstClr val="black"/>
                </a:solidFill>
                <a:latin typeface="Arial"/>
                <a:cs typeface="+mn-cs"/>
              </a:rPr>
              <a:t>mab</a:t>
            </a:r>
          </a:p>
        </p:txBody>
      </p:sp>
      <p:sp>
        <p:nvSpPr>
          <p:cNvPr id="15" name="TextBox 14"/>
          <p:cNvSpPr txBox="1"/>
          <p:nvPr/>
        </p:nvSpPr>
        <p:spPr bwMode="black">
          <a:xfrm flipH="1">
            <a:off x="3213365" y="4617458"/>
            <a:ext cx="1663276" cy="215444"/>
          </a:xfrm>
          <a:prstGeom prst="rect">
            <a:avLst/>
          </a:prstGeom>
          <a:noFill/>
        </p:spPr>
        <p:txBody>
          <a:bodyPr wrap="none" lIns="0" tIns="0" rIns="0" bIns="0" rtlCol="0">
            <a:noAutofit/>
          </a:bodyPr>
          <a:lstStyle/>
          <a:p>
            <a:pPr algn="ctr" defTabSz="905720" fontAlgn="auto">
              <a:spcBef>
                <a:spcPts val="0"/>
              </a:spcBef>
              <a:spcAft>
                <a:spcPts val="0"/>
              </a:spcAft>
            </a:pPr>
            <a:r>
              <a:rPr lang="en-US" dirty="0">
                <a:solidFill>
                  <a:prstClr val="black"/>
                </a:solidFill>
                <a:latin typeface="Arial"/>
                <a:cs typeface="+mn-cs"/>
              </a:rPr>
              <a:t>-</a:t>
            </a:r>
            <a:r>
              <a:rPr lang="en-US" b="1" u="sng" dirty="0">
                <a:solidFill>
                  <a:prstClr val="black"/>
                </a:solidFill>
                <a:latin typeface="Arial"/>
                <a:cs typeface="+mn-cs"/>
              </a:rPr>
              <a:t>xi</a:t>
            </a:r>
            <a:r>
              <a:rPr lang="en-US" dirty="0">
                <a:solidFill>
                  <a:prstClr val="black"/>
                </a:solidFill>
                <a:latin typeface="Arial"/>
                <a:cs typeface="+mn-cs"/>
              </a:rPr>
              <a:t>mab</a:t>
            </a:r>
          </a:p>
        </p:txBody>
      </p:sp>
      <p:sp>
        <p:nvSpPr>
          <p:cNvPr id="16" name="TextBox 15"/>
          <p:cNvSpPr txBox="1"/>
          <p:nvPr/>
        </p:nvSpPr>
        <p:spPr bwMode="black">
          <a:xfrm flipH="1">
            <a:off x="1391425" y="4617458"/>
            <a:ext cx="1663276" cy="215444"/>
          </a:xfrm>
          <a:prstGeom prst="rect">
            <a:avLst/>
          </a:prstGeom>
          <a:noFill/>
        </p:spPr>
        <p:txBody>
          <a:bodyPr wrap="none" lIns="0" tIns="0" rIns="0" bIns="0" rtlCol="0">
            <a:noAutofit/>
          </a:bodyPr>
          <a:lstStyle/>
          <a:p>
            <a:pPr algn="ctr" defTabSz="905720" fontAlgn="auto">
              <a:spcBef>
                <a:spcPts val="0"/>
              </a:spcBef>
              <a:spcAft>
                <a:spcPts val="0"/>
              </a:spcAft>
            </a:pPr>
            <a:r>
              <a:rPr lang="en-US" dirty="0">
                <a:solidFill>
                  <a:prstClr val="black"/>
                </a:solidFill>
                <a:latin typeface="Arial"/>
                <a:cs typeface="+mn-cs"/>
              </a:rPr>
              <a:t>-</a:t>
            </a:r>
            <a:r>
              <a:rPr lang="en-US" b="1" u="sng" dirty="0">
                <a:solidFill>
                  <a:prstClr val="black"/>
                </a:solidFill>
                <a:latin typeface="Arial"/>
                <a:cs typeface="+mn-cs"/>
              </a:rPr>
              <a:t>o</a:t>
            </a:r>
            <a:r>
              <a:rPr lang="en-US" dirty="0">
                <a:solidFill>
                  <a:prstClr val="black"/>
                </a:solidFill>
                <a:latin typeface="Arial"/>
                <a:cs typeface="+mn-cs"/>
              </a:rPr>
              <a:t>mab</a:t>
            </a:r>
          </a:p>
        </p:txBody>
      </p:sp>
      <p:sp>
        <p:nvSpPr>
          <p:cNvPr id="17" name="TextBox 16"/>
          <p:cNvSpPr txBox="1"/>
          <p:nvPr/>
        </p:nvSpPr>
        <p:spPr bwMode="black">
          <a:xfrm flipH="1">
            <a:off x="630037" y="4649541"/>
            <a:ext cx="991680" cy="215444"/>
          </a:xfrm>
          <a:prstGeom prst="rect">
            <a:avLst/>
          </a:prstGeom>
          <a:noFill/>
        </p:spPr>
        <p:txBody>
          <a:bodyPr wrap="none" lIns="0" tIns="0" rIns="0" bIns="0" rtlCol="0">
            <a:noAutofit/>
          </a:bodyPr>
          <a:lstStyle/>
          <a:p>
            <a:pPr algn="r" defTabSz="905720" fontAlgn="auto">
              <a:spcBef>
                <a:spcPts val="0"/>
              </a:spcBef>
              <a:spcAft>
                <a:spcPts val="0"/>
              </a:spcAft>
            </a:pPr>
            <a:r>
              <a:rPr lang="en-US" sz="1400" b="1" dirty="0">
                <a:solidFill>
                  <a:prstClr val="black"/>
                </a:solidFill>
                <a:latin typeface="Arial"/>
                <a:cs typeface="+mn-cs"/>
              </a:rPr>
              <a:t>Generic suffix: </a:t>
            </a:r>
          </a:p>
        </p:txBody>
      </p:sp>
      <p:sp>
        <p:nvSpPr>
          <p:cNvPr id="18" name="Rectangle 17"/>
          <p:cNvSpPr/>
          <p:nvPr/>
        </p:nvSpPr>
        <p:spPr>
          <a:xfrm>
            <a:off x="252475" y="1961872"/>
            <a:ext cx="1535781" cy="460760"/>
          </a:xfrm>
          <a:prstGeom prst="rect">
            <a:avLst/>
          </a:prstGeom>
        </p:spPr>
        <p:txBody>
          <a:bodyPr wrap="none" lIns="90539" tIns="45272" rIns="90539" bIns="45272">
            <a:spAutoFit/>
          </a:bodyPr>
          <a:lstStyle/>
          <a:p>
            <a:pPr algn="ctr" defTabSz="905720" fontAlgn="t">
              <a:lnSpc>
                <a:spcPct val="80000"/>
              </a:lnSpc>
            </a:pPr>
            <a:r>
              <a:rPr lang="en-US" b="1" dirty="0">
                <a:solidFill>
                  <a:prstClr val="black"/>
                </a:solidFill>
                <a:latin typeface="Arial"/>
                <a:cs typeface="+mn-cs"/>
              </a:rPr>
              <a:t>Source </a:t>
            </a:r>
          </a:p>
          <a:p>
            <a:pPr algn="ctr" defTabSz="905720" fontAlgn="t">
              <a:lnSpc>
                <a:spcPct val="80000"/>
              </a:lnSpc>
            </a:pPr>
            <a:r>
              <a:rPr lang="en-US" sz="1200" b="1" dirty="0">
                <a:solidFill>
                  <a:prstClr val="black"/>
                </a:solidFill>
                <a:latin typeface="Arial"/>
                <a:cs typeface="+mn-cs"/>
              </a:rPr>
              <a:t>(% human protein)</a:t>
            </a:r>
            <a:endParaRPr lang="en-US" sz="1200" dirty="0">
              <a:solidFill>
                <a:prstClr val="black"/>
              </a:solidFill>
              <a:latin typeface="Arial"/>
              <a:cs typeface="+mn-cs"/>
            </a:endParaRPr>
          </a:p>
        </p:txBody>
      </p:sp>
      <p:sp>
        <p:nvSpPr>
          <p:cNvPr id="22" name="Right Arrow 21"/>
          <p:cNvSpPr/>
          <p:nvPr/>
        </p:nvSpPr>
        <p:spPr>
          <a:xfrm>
            <a:off x="825499" y="5285168"/>
            <a:ext cx="7270750" cy="755650"/>
          </a:xfrm>
          <a:custGeom>
            <a:avLst/>
            <a:gdLst>
              <a:gd name="connsiteX0" fmla="*/ 0 w 7258050"/>
              <a:gd name="connsiteY0" fmla="*/ 246063 h 984250"/>
              <a:gd name="connsiteX1" fmla="*/ 6765925 w 7258050"/>
              <a:gd name="connsiteY1" fmla="*/ 246063 h 984250"/>
              <a:gd name="connsiteX2" fmla="*/ 6765925 w 7258050"/>
              <a:gd name="connsiteY2" fmla="*/ 0 h 984250"/>
              <a:gd name="connsiteX3" fmla="*/ 7258050 w 7258050"/>
              <a:gd name="connsiteY3" fmla="*/ 492125 h 984250"/>
              <a:gd name="connsiteX4" fmla="*/ 6765925 w 7258050"/>
              <a:gd name="connsiteY4" fmla="*/ 984250 h 984250"/>
              <a:gd name="connsiteX5" fmla="*/ 6765925 w 7258050"/>
              <a:gd name="connsiteY5" fmla="*/ 738188 h 984250"/>
              <a:gd name="connsiteX6" fmla="*/ 0 w 7258050"/>
              <a:gd name="connsiteY6" fmla="*/ 738188 h 984250"/>
              <a:gd name="connsiteX7" fmla="*/ 0 w 7258050"/>
              <a:gd name="connsiteY7" fmla="*/ 246063 h 984250"/>
              <a:gd name="connsiteX0" fmla="*/ 0 w 7258050"/>
              <a:gd name="connsiteY0" fmla="*/ 246063 h 984250"/>
              <a:gd name="connsiteX1" fmla="*/ 6759575 w 7258050"/>
              <a:gd name="connsiteY1" fmla="*/ 366713 h 984250"/>
              <a:gd name="connsiteX2" fmla="*/ 6765925 w 7258050"/>
              <a:gd name="connsiteY2" fmla="*/ 0 h 984250"/>
              <a:gd name="connsiteX3" fmla="*/ 7258050 w 7258050"/>
              <a:gd name="connsiteY3" fmla="*/ 492125 h 984250"/>
              <a:gd name="connsiteX4" fmla="*/ 6765925 w 7258050"/>
              <a:gd name="connsiteY4" fmla="*/ 984250 h 984250"/>
              <a:gd name="connsiteX5" fmla="*/ 6765925 w 7258050"/>
              <a:gd name="connsiteY5" fmla="*/ 738188 h 984250"/>
              <a:gd name="connsiteX6" fmla="*/ 0 w 7258050"/>
              <a:gd name="connsiteY6" fmla="*/ 738188 h 984250"/>
              <a:gd name="connsiteX7" fmla="*/ 0 w 7258050"/>
              <a:gd name="connsiteY7" fmla="*/ 246063 h 984250"/>
              <a:gd name="connsiteX0" fmla="*/ 0 w 7258050"/>
              <a:gd name="connsiteY0" fmla="*/ 246063 h 984250"/>
              <a:gd name="connsiteX1" fmla="*/ 6759575 w 7258050"/>
              <a:gd name="connsiteY1" fmla="*/ 366713 h 984250"/>
              <a:gd name="connsiteX2" fmla="*/ 6765925 w 7258050"/>
              <a:gd name="connsiteY2" fmla="*/ 0 h 984250"/>
              <a:gd name="connsiteX3" fmla="*/ 7258050 w 7258050"/>
              <a:gd name="connsiteY3" fmla="*/ 492125 h 984250"/>
              <a:gd name="connsiteX4" fmla="*/ 6765925 w 7258050"/>
              <a:gd name="connsiteY4" fmla="*/ 984250 h 984250"/>
              <a:gd name="connsiteX5" fmla="*/ 6765925 w 7258050"/>
              <a:gd name="connsiteY5" fmla="*/ 598488 h 984250"/>
              <a:gd name="connsiteX6" fmla="*/ 0 w 7258050"/>
              <a:gd name="connsiteY6" fmla="*/ 738188 h 984250"/>
              <a:gd name="connsiteX7" fmla="*/ 0 w 7258050"/>
              <a:gd name="connsiteY7" fmla="*/ 246063 h 984250"/>
              <a:gd name="connsiteX0" fmla="*/ 6350 w 7258050"/>
              <a:gd name="connsiteY0" fmla="*/ 112713 h 984250"/>
              <a:gd name="connsiteX1" fmla="*/ 6759575 w 7258050"/>
              <a:gd name="connsiteY1" fmla="*/ 366713 h 984250"/>
              <a:gd name="connsiteX2" fmla="*/ 6765925 w 7258050"/>
              <a:gd name="connsiteY2" fmla="*/ 0 h 984250"/>
              <a:gd name="connsiteX3" fmla="*/ 7258050 w 7258050"/>
              <a:gd name="connsiteY3" fmla="*/ 492125 h 984250"/>
              <a:gd name="connsiteX4" fmla="*/ 6765925 w 7258050"/>
              <a:gd name="connsiteY4" fmla="*/ 984250 h 984250"/>
              <a:gd name="connsiteX5" fmla="*/ 6765925 w 7258050"/>
              <a:gd name="connsiteY5" fmla="*/ 598488 h 984250"/>
              <a:gd name="connsiteX6" fmla="*/ 0 w 7258050"/>
              <a:gd name="connsiteY6" fmla="*/ 738188 h 984250"/>
              <a:gd name="connsiteX7" fmla="*/ 6350 w 7258050"/>
              <a:gd name="connsiteY7" fmla="*/ 112713 h 984250"/>
              <a:gd name="connsiteX0" fmla="*/ 6350 w 7258050"/>
              <a:gd name="connsiteY0" fmla="*/ 112713 h 984250"/>
              <a:gd name="connsiteX1" fmla="*/ 6759575 w 7258050"/>
              <a:gd name="connsiteY1" fmla="*/ 366713 h 984250"/>
              <a:gd name="connsiteX2" fmla="*/ 6765925 w 7258050"/>
              <a:gd name="connsiteY2" fmla="*/ 0 h 984250"/>
              <a:gd name="connsiteX3" fmla="*/ 7258050 w 7258050"/>
              <a:gd name="connsiteY3" fmla="*/ 492125 h 984250"/>
              <a:gd name="connsiteX4" fmla="*/ 6765925 w 7258050"/>
              <a:gd name="connsiteY4" fmla="*/ 984250 h 984250"/>
              <a:gd name="connsiteX5" fmla="*/ 6765925 w 7258050"/>
              <a:gd name="connsiteY5" fmla="*/ 598488 h 984250"/>
              <a:gd name="connsiteX6" fmla="*/ 0 w 7258050"/>
              <a:gd name="connsiteY6" fmla="*/ 865188 h 984250"/>
              <a:gd name="connsiteX7" fmla="*/ 6350 w 7258050"/>
              <a:gd name="connsiteY7" fmla="*/ 112713 h 984250"/>
              <a:gd name="connsiteX0" fmla="*/ 6350 w 7258050"/>
              <a:gd name="connsiteY0" fmla="*/ 11113 h 882650"/>
              <a:gd name="connsiteX1" fmla="*/ 6759575 w 7258050"/>
              <a:gd name="connsiteY1" fmla="*/ 265113 h 882650"/>
              <a:gd name="connsiteX2" fmla="*/ 6765925 w 7258050"/>
              <a:gd name="connsiteY2" fmla="*/ 0 h 882650"/>
              <a:gd name="connsiteX3" fmla="*/ 7258050 w 7258050"/>
              <a:gd name="connsiteY3" fmla="*/ 390525 h 882650"/>
              <a:gd name="connsiteX4" fmla="*/ 6765925 w 7258050"/>
              <a:gd name="connsiteY4" fmla="*/ 882650 h 882650"/>
              <a:gd name="connsiteX5" fmla="*/ 6765925 w 7258050"/>
              <a:gd name="connsiteY5" fmla="*/ 496888 h 882650"/>
              <a:gd name="connsiteX6" fmla="*/ 0 w 7258050"/>
              <a:gd name="connsiteY6" fmla="*/ 763588 h 882650"/>
              <a:gd name="connsiteX7" fmla="*/ 6350 w 7258050"/>
              <a:gd name="connsiteY7" fmla="*/ 11113 h 882650"/>
              <a:gd name="connsiteX0" fmla="*/ 6350 w 7258050"/>
              <a:gd name="connsiteY0" fmla="*/ 11113 h 763588"/>
              <a:gd name="connsiteX1" fmla="*/ 6759575 w 7258050"/>
              <a:gd name="connsiteY1" fmla="*/ 265113 h 763588"/>
              <a:gd name="connsiteX2" fmla="*/ 6765925 w 7258050"/>
              <a:gd name="connsiteY2" fmla="*/ 0 h 763588"/>
              <a:gd name="connsiteX3" fmla="*/ 7258050 w 7258050"/>
              <a:gd name="connsiteY3" fmla="*/ 390525 h 763588"/>
              <a:gd name="connsiteX4" fmla="*/ 6759575 w 7258050"/>
              <a:gd name="connsiteY4" fmla="*/ 755650 h 763588"/>
              <a:gd name="connsiteX5" fmla="*/ 6765925 w 7258050"/>
              <a:gd name="connsiteY5" fmla="*/ 496888 h 763588"/>
              <a:gd name="connsiteX6" fmla="*/ 0 w 7258050"/>
              <a:gd name="connsiteY6" fmla="*/ 763588 h 763588"/>
              <a:gd name="connsiteX7" fmla="*/ 6350 w 7258050"/>
              <a:gd name="connsiteY7" fmla="*/ 11113 h 763588"/>
              <a:gd name="connsiteX0" fmla="*/ 281 w 7264681"/>
              <a:gd name="connsiteY0" fmla="*/ 131763 h 763588"/>
              <a:gd name="connsiteX1" fmla="*/ 6766206 w 7264681"/>
              <a:gd name="connsiteY1" fmla="*/ 265113 h 763588"/>
              <a:gd name="connsiteX2" fmla="*/ 6772556 w 7264681"/>
              <a:gd name="connsiteY2" fmla="*/ 0 h 763588"/>
              <a:gd name="connsiteX3" fmla="*/ 7264681 w 7264681"/>
              <a:gd name="connsiteY3" fmla="*/ 390525 h 763588"/>
              <a:gd name="connsiteX4" fmla="*/ 6766206 w 7264681"/>
              <a:gd name="connsiteY4" fmla="*/ 755650 h 763588"/>
              <a:gd name="connsiteX5" fmla="*/ 6772556 w 7264681"/>
              <a:gd name="connsiteY5" fmla="*/ 496888 h 763588"/>
              <a:gd name="connsiteX6" fmla="*/ 6631 w 7264681"/>
              <a:gd name="connsiteY6" fmla="*/ 763588 h 763588"/>
              <a:gd name="connsiteX7" fmla="*/ 281 w 7264681"/>
              <a:gd name="connsiteY7" fmla="*/ 131763 h 763588"/>
              <a:gd name="connsiteX0" fmla="*/ 6350 w 7270750"/>
              <a:gd name="connsiteY0" fmla="*/ 131763 h 755650"/>
              <a:gd name="connsiteX1" fmla="*/ 6772275 w 7270750"/>
              <a:gd name="connsiteY1" fmla="*/ 265113 h 755650"/>
              <a:gd name="connsiteX2" fmla="*/ 6778625 w 7270750"/>
              <a:gd name="connsiteY2" fmla="*/ 0 h 755650"/>
              <a:gd name="connsiteX3" fmla="*/ 7270750 w 7270750"/>
              <a:gd name="connsiteY3" fmla="*/ 390525 h 755650"/>
              <a:gd name="connsiteX4" fmla="*/ 6772275 w 7270750"/>
              <a:gd name="connsiteY4" fmla="*/ 755650 h 755650"/>
              <a:gd name="connsiteX5" fmla="*/ 6778625 w 7270750"/>
              <a:gd name="connsiteY5" fmla="*/ 496888 h 755650"/>
              <a:gd name="connsiteX6" fmla="*/ 0 w 7270750"/>
              <a:gd name="connsiteY6" fmla="*/ 649288 h 755650"/>
              <a:gd name="connsiteX7" fmla="*/ 6350 w 7270750"/>
              <a:gd name="connsiteY7" fmla="*/ 131763 h 75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0750" h="755650">
                <a:moveTo>
                  <a:pt x="6350" y="131763"/>
                </a:moveTo>
                <a:lnTo>
                  <a:pt x="6772275" y="265113"/>
                </a:lnTo>
                <a:lnTo>
                  <a:pt x="6778625" y="0"/>
                </a:lnTo>
                <a:lnTo>
                  <a:pt x="7270750" y="390525"/>
                </a:lnTo>
                <a:lnTo>
                  <a:pt x="6772275" y="755650"/>
                </a:lnTo>
                <a:lnTo>
                  <a:pt x="6778625" y="496888"/>
                </a:lnTo>
                <a:lnTo>
                  <a:pt x="0" y="649288"/>
                </a:lnTo>
                <a:cubicBezTo>
                  <a:pt x="2117" y="440796"/>
                  <a:pt x="4233" y="340255"/>
                  <a:pt x="6350" y="131763"/>
                </a:cubicBezTo>
                <a:close/>
              </a:path>
            </a:pathLst>
          </a:custGeom>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0539" tIns="45272" rIns="90539" bIns="45272" rtlCol="0" anchor="ctr"/>
          <a:lstStyle/>
          <a:p>
            <a:pPr algn="ctr" defTabSz="905720" fontAlgn="auto">
              <a:spcBef>
                <a:spcPts val="0"/>
              </a:spcBef>
              <a:spcAft>
                <a:spcPts val="0"/>
              </a:spcAft>
            </a:pPr>
            <a:endParaRPr lang="en-CA">
              <a:solidFill>
                <a:prstClr val="white"/>
              </a:solidFill>
            </a:endParaRPr>
          </a:p>
        </p:txBody>
      </p:sp>
      <p:sp>
        <p:nvSpPr>
          <p:cNvPr id="23" name="TextBox 22"/>
          <p:cNvSpPr txBox="1"/>
          <p:nvPr/>
        </p:nvSpPr>
        <p:spPr>
          <a:xfrm>
            <a:off x="704392" y="5508614"/>
            <a:ext cx="842970" cy="307777"/>
          </a:xfrm>
          <a:prstGeom prst="rect">
            <a:avLst/>
          </a:prstGeom>
          <a:noFill/>
        </p:spPr>
        <p:txBody>
          <a:bodyPr wrap="square" lIns="90539" tIns="45272" rIns="90539" bIns="45272" rtlCol="0">
            <a:spAutoFit/>
          </a:bodyPr>
          <a:lstStyle/>
          <a:p>
            <a:pPr algn="ctr" defTabSz="905720" fontAlgn="auto">
              <a:spcBef>
                <a:spcPts val="0"/>
              </a:spcBef>
              <a:spcAft>
                <a:spcPts val="0"/>
              </a:spcAft>
            </a:pPr>
            <a:r>
              <a:rPr lang="en-CA" sz="1400" b="1" dirty="0">
                <a:solidFill>
                  <a:prstClr val="white"/>
                </a:solidFill>
                <a:latin typeface="Arial"/>
                <a:cs typeface="+mn-cs"/>
              </a:rPr>
              <a:t>High</a:t>
            </a:r>
          </a:p>
        </p:txBody>
      </p:sp>
      <p:sp>
        <p:nvSpPr>
          <p:cNvPr id="24" name="TextBox 23"/>
          <p:cNvSpPr txBox="1"/>
          <p:nvPr/>
        </p:nvSpPr>
        <p:spPr>
          <a:xfrm>
            <a:off x="6990717" y="5508614"/>
            <a:ext cx="842970" cy="307777"/>
          </a:xfrm>
          <a:prstGeom prst="rect">
            <a:avLst/>
          </a:prstGeom>
          <a:noFill/>
        </p:spPr>
        <p:txBody>
          <a:bodyPr wrap="square" lIns="90539" tIns="45272" rIns="90539" bIns="45272" rtlCol="0">
            <a:spAutoFit/>
          </a:bodyPr>
          <a:lstStyle/>
          <a:p>
            <a:pPr algn="ctr" defTabSz="905720" fontAlgn="auto">
              <a:spcBef>
                <a:spcPts val="0"/>
              </a:spcBef>
              <a:spcAft>
                <a:spcPts val="0"/>
              </a:spcAft>
            </a:pPr>
            <a:r>
              <a:rPr lang="en-CA" sz="1400" b="1" dirty="0">
                <a:solidFill>
                  <a:prstClr val="white"/>
                </a:solidFill>
                <a:latin typeface="Arial"/>
                <a:cs typeface="+mn-cs"/>
              </a:rPr>
              <a:t>Low</a:t>
            </a:r>
          </a:p>
        </p:txBody>
      </p:sp>
      <p:sp>
        <p:nvSpPr>
          <p:cNvPr id="25" name="TextBox 24"/>
          <p:cNvSpPr txBox="1"/>
          <p:nvPr/>
        </p:nvSpPr>
        <p:spPr>
          <a:xfrm>
            <a:off x="2422861" y="5508614"/>
            <a:ext cx="3670299" cy="307777"/>
          </a:xfrm>
          <a:prstGeom prst="rect">
            <a:avLst/>
          </a:prstGeom>
          <a:noFill/>
        </p:spPr>
        <p:txBody>
          <a:bodyPr wrap="square" lIns="90539" tIns="45272" rIns="90539" bIns="45272" rtlCol="0">
            <a:spAutoFit/>
          </a:bodyPr>
          <a:lstStyle/>
          <a:p>
            <a:pPr algn="ctr" defTabSz="905720" fontAlgn="auto">
              <a:spcBef>
                <a:spcPts val="0"/>
              </a:spcBef>
              <a:spcAft>
                <a:spcPts val="0"/>
              </a:spcAft>
            </a:pPr>
            <a:r>
              <a:rPr lang="en-CA" sz="1400" b="1" dirty="0">
                <a:solidFill>
                  <a:prstClr val="white"/>
                </a:solidFill>
                <a:latin typeface="Arial"/>
                <a:cs typeface="+mn-cs"/>
              </a:rPr>
              <a:t>Potential for immunogenicity</a:t>
            </a:r>
          </a:p>
        </p:txBody>
      </p:sp>
    </p:spTree>
    <p:extLst>
      <p:ext uri="{BB962C8B-B14F-4D97-AF65-F5344CB8AC3E}">
        <p14:creationId xmlns:p14="http://schemas.microsoft.com/office/powerpoint/2010/main" xmlns="" val="9540506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971" y="914400"/>
            <a:ext cx="9020175" cy="5562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5181624" y="6519464"/>
            <a:ext cx="3955255" cy="368762"/>
          </a:xfrm>
          <a:prstGeom prst="rect">
            <a:avLst/>
          </a:prstGeom>
          <a:noFill/>
        </p:spPr>
        <p:txBody>
          <a:bodyPr wrap="none" lIns="90871" tIns="45438" rIns="90871" bIns="45438" rtlCol="0">
            <a:spAutoFit/>
          </a:bodyPr>
          <a:lstStyle/>
          <a:p>
            <a:r>
              <a:rPr lang="en-US" dirty="0" smtClean="0">
                <a:latin typeface="+mn-lt"/>
              </a:rPr>
              <a:t>Sabatine M</a:t>
            </a:r>
            <a:r>
              <a:rPr lang="en-US" i="1" dirty="0" smtClean="0">
                <a:latin typeface="+mn-lt"/>
              </a:rPr>
              <a:t> et al. NEJM </a:t>
            </a:r>
            <a:r>
              <a:rPr lang="en-US" dirty="0" smtClean="0">
                <a:latin typeface="+mn-lt"/>
              </a:rPr>
              <a:t>Mar 2015 online</a:t>
            </a:r>
            <a:endParaRPr lang="en-US" dirty="0">
              <a:latin typeface="+mn-lt"/>
            </a:endParaRPr>
          </a:p>
        </p:txBody>
      </p:sp>
      <p:sp>
        <p:nvSpPr>
          <p:cNvPr id="4" name="Rectangle 2"/>
          <p:cNvSpPr>
            <a:spLocks noChangeArrowheads="1"/>
          </p:cNvSpPr>
          <p:nvPr/>
        </p:nvSpPr>
        <p:spPr bwMode="auto">
          <a:xfrm>
            <a:off x="1828800" y="228600"/>
            <a:ext cx="5486400" cy="838200"/>
          </a:xfrm>
          <a:prstGeom prst="rect">
            <a:avLst/>
          </a:prstGeom>
          <a:noFill/>
          <a:ln w="9525">
            <a:noFill/>
            <a:miter lim="800000"/>
            <a:headEnd/>
            <a:tailEnd/>
          </a:ln>
        </p:spPr>
        <p:txBody>
          <a:bodyPr lIns="90725" tIns="45365" rIns="90725" bIns="45365" anchor="ctr"/>
          <a:lstStyle/>
          <a:p>
            <a:pPr algn="ctr" eaLnBrk="0" fontAlgn="base" hangingPunct="0">
              <a:spcBef>
                <a:spcPct val="0"/>
              </a:spcBef>
              <a:spcAft>
                <a:spcPct val="0"/>
              </a:spcAft>
            </a:pPr>
            <a:r>
              <a:rPr lang="en-CA" sz="3600" dirty="0">
                <a:solidFill>
                  <a:srgbClr val="000000"/>
                </a:solidFill>
                <a:latin typeface="Calibri" pitchFamily="34" charset="0"/>
              </a:rPr>
              <a:t>Evolocumab: effect on LDL-C</a:t>
            </a:r>
          </a:p>
        </p:txBody>
      </p:sp>
      <p:sp>
        <p:nvSpPr>
          <p:cNvPr id="3" name="TextBox 2"/>
          <p:cNvSpPr txBox="1"/>
          <p:nvPr/>
        </p:nvSpPr>
        <p:spPr>
          <a:xfrm>
            <a:off x="7067956" y="1600215"/>
            <a:ext cx="1844228" cy="368762"/>
          </a:xfrm>
          <a:prstGeom prst="rect">
            <a:avLst/>
          </a:prstGeom>
          <a:noFill/>
        </p:spPr>
        <p:txBody>
          <a:bodyPr wrap="none" lIns="90871" tIns="45438" rIns="90871" bIns="45438" rtlCol="0">
            <a:spAutoFit/>
          </a:bodyPr>
          <a:lstStyle/>
          <a:p>
            <a:r>
              <a:rPr lang="en-US" dirty="0" smtClean="0">
                <a:latin typeface="Calibri" panose="020F0502020204030204" pitchFamily="34" charset="0"/>
              </a:rPr>
              <a:t>LDL-C 3.1 mmol/L</a:t>
            </a:r>
            <a:endParaRPr lang="en-US" dirty="0">
              <a:latin typeface="Calibri" panose="020F0502020204030204" pitchFamily="34" charset="0"/>
            </a:endParaRPr>
          </a:p>
        </p:txBody>
      </p:sp>
      <p:sp>
        <p:nvSpPr>
          <p:cNvPr id="6" name="TextBox 5"/>
          <p:cNvSpPr txBox="1"/>
          <p:nvPr/>
        </p:nvSpPr>
        <p:spPr>
          <a:xfrm>
            <a:off x="7029233" y="3327023"/>
            <a:ext cx="1961248" cy="368762"/>
          </a:xfrm>
          <a:prstGeom prst="rect">
            <a:avLst/>
          </a:prstGeom>
          <a:noFill/>
        </p:spPr>
        <p:txBody>
          <a:bodyPr wrap="none" lIns="90871" tIns="45438" rIns="90871" bIns="45438" rtlCol="0">
            <a:spAutoFit/>
          </a:bodyPr>
          <a:lstStyle/>
          <a:p>
            <a:r>
              <a:rPr lang="en-US" dirty="0" smtClean="0">
                <a:latin typeface="Calibri" panose="020F0502020204030204" pitchFamily="34" charset="0"/>
              </a:rPr>
              <a:t>LDL-C 1.24 mmol/L</a:t>
            </a:r>
            <a:endParaRPr lang="en-US" dirty="0">
              <a:latin typeface="Calibri" panose="020F0502020204030204" pitchFamily="34" charset="0"/>
            </a:endParaRPr>
          </a:p>
        </p:txBody>
      </p:sp>
    </p:spTree>
    <p:extLst>
      <p:ext uri="{BB962C8B-B14F-4D97-AF65-F5344CB8AC3E}">
        <p14:creationId xmlns:p14="http://schemas.microsoft.com/office/powerpoint/2010/main" xmlns="" val="10070090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206" t="2393" r="917" b="1476"/>
          <a:stretch/>
        </p:blipFill>
        <p:spPr bwMode="auto">
          <a:xfrm>
            <a:off x="215661" y="1190502"/>
            <a:ext cx="8738559" cy="452024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5" name="Rectangle 2"/>
          <p:cNvSpPr>
            <a:spLocks noChangeArrowheads="1"/>
          </p:cNvSpPr>
          <p:nvPr/>
        </p:nvSpPr>
        <p:spPr bwMode="auto">
          <a:xfrm>
            <a:off x="1752600" y="76200"/>
            <a:ext cx="5562600" cy="838200"/>
          </a:xfrm>
          <a:prstGeom prst="rect">
            <a:avLst/>
          </a:prstGeom>
          <a:noFill/>
          <a:ln w="9525">
            <a:noFill/>
            <a:miter lim="800000"/>
            <a:headEnd/>
            <a:tailEnd/>
          </a:ln>
        </p:spPr>
        <p:txBody>
          <a:bodyPr lIns="90725" tIns="45365" rIns="90725" bIns="45365" anchor="ctr"/>
          <a:lstStyle/>
          <a:p>
            <a:pPr algn="ctr" eaLnBrk="0" fontAlgn="base" hangingPunct="0">
              <a:spcBef>
                <a:spcPct val="0"/>
              </a:spcBef>
              <a:spcAft>
                <a:spcPct val="0"/>
              </a:spcAft>
            </a:pPr>
            <a:r>
              <a:rPr lang="en-CA" sz="3600" dirty="0">
                <a:solidFill>
                  <a:srgbClr val="000000"/>
                </a:solidFill>
                <a:latin typeface="Calibri" pitchFamily="34" charset="0"/>
              </a:rPr>
              <a:t>Evolocumab: CVD reduction</a:t>
            </a:r>
          </a:p>
        </p:txBody>
      </p:sp>
      <p:sp>
        <p:nvSpPr>
          <p:cNvPr id="7" name="TextBox 6"/>
          <p:cNvSpPr txBox="1"/>
          <p:nvPr/>
        </p:nvSpPr>
        <p:spPr>
          <a:xfrm>
            <a:off x="5181624" y="6519464"/>
            <a:ext cx="3955255" cy="368762"/>
          </a:xfrm>
          <a:prstGeom prst="rect">
            <a:avLst/>
          </a:prstGeom>
          <a:noFill/>
        </p:spPr>
        <p:txBody>
          <a:bodyPr wrap="none" lIns="90871" tIns="45438" rIns="90871" bIns="45438" rtlCol="0">
            <a:spAutoFit/>
          </a:bodyPr>
          <a:lstStyle/>
          <a:p>
            <a:r>
              <a:rPr lang="en-US" dirty="0" smtClean="0">
                <a:latin typeface="Calibri" panose="020F0502020204030204" pitchFamily="34" charset="0"/>
              </a:rPr>
              <a:t>Sabatine M</a:t>
            </a:r>
            <a:r>
              <a:rPr lang="en-US" i="1" dirty="0" smtClean="0">
                <a:latin typeface="Calibri" panose="020F0502020204030204" pitchFamily="34" charset="0"/>
              </a:rPr>
              <a:t> et al. NEJM </a:t>
            </a:r>
            <a:r>
              <a:rPr lang="en-US" dirty="0" smtClean="0">
                <a:latin typeface="Calibri" panose="020F0502020204030204" pitchFamily="34" charset="0"/>
              </a:rPr>
              <a:t>Mar 2015 online</a:t>
            </a:r>
            <a:endParaRPr lang="en-US" dirty="0">
              <a:latin typeface="Calibri" panose="020F0502020204030204" pitchFamily="34" charset="0"/>
            </a:endParaRPr>
          </a:p>
        </p:txBody>
      </p:sp>
    </p:spTree>
    <p:extLst>
      <p:ext uri="{BB962C8B-B14F-4D97-AF65-F5344CB8AC3E}">
        <p14:creationId xmlns:p14="http://schemas.microsoft.com/office/powerpoint/2010/main" xmlns="" val="56436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14500" y="908050"/>
            <a:ext cx="5997820" cy="5475288"/>
          </a:xfrm>
          <a:prstGeom prst="rect">
            <a:avLst/>
          </a:prstGeom>
          <a:noFill/>
          <a:ln>
            <a:noFill/>
          </a:ln>
          <a:effectLst>
            <a:prstShdw prst="shdw17" dist="17961" dir="2700000">
              <a:srgbClr val="999999"/>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pic>
      <p:sp>
        <p:nvSpPr>
          <p:cNvPr id="3" name="Rectangle 2"/>
          <p:cNvSpPr txBox="1">
            <a:spLocks noChangeArrowheads="1"/>
          </p:cNvSpPr>
          <p:nvPr/>
        </p:nvSpPr>
        <p:spPr bwMode="auto">
          <a:xfrm>
            <a:off x="367818" y="352429"/>
            <a:ext cx="8644303"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lIns="0" tIns="0" rIns="0" bIns="0"/>
          <a:lstStyle>
            <a:lvl1pPr>
              <a:defRPr sz="2000">
                <a:solidFill>
                  <a:srgbClr val="FFFFFF"/>
                </a:solidFill>
                <a:latin typeface="Imago"/>
                <a:cs typeface="Arial" pitchFamily="34" charset="0"/>
              </a:defRPr>
            </a:lvl1pPr>
            <a:lvl2pPr marL="742950" indent="-285750">
              <a:defRPr sz="2000">
                <a:solidFill>
                  <a:srgbClr val="FFFFFF"/>
                </a:solidFill>
                <a:latin typeface="Imago"/>
                <a:cs typeface="Arial" pitchFamily="34" charset="0"/>
              </a:defRPr>
            </a:lvl2pPr>
            <a:lvl3pPr marL="1143000" indent="-228600">
              <a:defRPr sz="2000">
                <a:solidFill>
                  <a:srgbClr val="FFFFFF"/>
                </a:solidFill>
                <a:latin typeface="Imago"/>
                <a:cs typeface="Arial" pitchFamily="34" charset="0"/>
              </a:defRPr>
            </a:lvl3pPr>
            <a:lvl4pPr marL="1600200" indent="-228600">
              <a:defRPr sz="2000">
                <a:solidFill>
                  <a:srgbClr val="FFFFFF"/>
                </a:solidFill>
                <a:latin typeface="Imago"/>
                <a:cs typeface="Arial" pitchFamily="34" charset="0"/>
              </a:defRPr>
            </a:lvl4pPr>
            <a:lvl5pPr marL="2057400" indent="-228600">
              <a:defRPr sz="2000">
                <a:solidFill>
                  <a:srgbClr val="FFFFFF"/>
                </a:solidFill>
                <a:latin typeface="Imago"/>
                <a:cs typeface="Arial" pitchFamily="34" charset="0"/>
              </a:defRPr>
            </a:lvl5pPr>
            <a:lvl6pPr marL="2514600" indent="-228600" eaLnBrk="0" fontAlgn="base" hangingPunct="0">
              <a:spcBef>
                <a:spcPct val="40000"/>
              </a:spcBef>
              <a:spcAft>
                <a:spcPct val="0"/>
              </a:spcAft>
              <a:buSzPct val="100000"/>
              <a:buChar char="•"/>
              <a:defRPr sz="2000">
                <a:solidFill>
                  <a:srgbClr val="FFFFFF"/>
                </a:solidFill>
                <a:latin typeface="Imago"/>
                <a:cs typeface="Arial" pitchFamily="34" charset="0"/>
              </a:defRPr>
            </a:lvl6pPr>
            <a:lvl7pPr marL="2971800" indent="-228600" eaLnBrk="0" fontAlgn="base" hangingPunct="0">
              <a:spcBef>
                <a:spcPct val="40000"/>
              </a:spcBef>
              <a:spcAft>
                <a:spcPct val="0"/>
              </a:spcAft>
              <a:buSzPct val="100000"/>
              <a:buChar char="•"/>
              <a:defRPr sz="2000">
                <a:solidFill>
                  <a:srgbClr val="FFFFFF"/>
                </a:solidFill>
                <a:latin typeface="Imago"/>
                <a:cs typeface="Arial" pitchFamily="34" charset="0"/>
              </a:defRPr>
            </a:lvl7pPr>
            <a:lvl8pPr marL="3429000" indent="-228600" eaLnBrk="0" fontAlgn="base" hangingPunct="0">
              <a:spcBef>
                <a:spcPct val="40000"/>
              </a:spcBef>
              <a:spcAft>
                <a:spcPct val="0"/>
              </a:spcAft>
              <a:buSzPct val="100000"/>
              <a:buChar char="•"/>
              <a:defRPr sz="2000">
                <a:solidFill>
                  <a:srgbClr val="FFFFFF"/>
                </a:solidFill>
                <a:latin typeface="Imago"/>
                <a:cs typeface="Arial" pitchFamily="34" charset="0"/>
              </a:defRPr>
            </a:lvl8pPr>
            <a:lvl9pPr marL="3886200" indent="-228600" eaLnBrk="0" fontAlgn="base" hangingPunct="0">
              <a:spcBef>
                <a:spcPct val="40000"/>
              </a:spcBef>
              <a:spcAft>
                <a:spcPct val="0"/>
              </a:spcAft>
              <a:buSzPct val="100000"/>
              <a:buChar char="•"/>
              <a:defRPr sz="2000">
                <a:solidFill>
                  <a:srgbClr val="FFFFFF"/>
                </a:solidFill>
                <a:latin typeface="Imago"/>
                <a:cs typeface="Arial" pitchFamily="34" charset="0"/>
              </a:defRPr>
            </a:lvl9pPr>
          </a:lstStyle>
          <a:p>
            <a:pPr algn="ctr" defTabSz="901691" eaLnBrk="0" hangingPunct="0">
              <a:lnSpc>
                <a:spcPct val="90000"/>
              </a:lnSpc>
              <a:buSzPct val="100000"/>
            </a:pPr>
            <a:r>
              <a:rPr lang="en-US" sz="3600" dirty="0">
                <a:solidFill>
                  <a:schemeClr val="tx1"/>
                </a:solidFill>
                <a:latin typeface="Calibri" pitchFamily="34" charset="0"/>
              </a:rPr>
              <a:t>LDL-C and CHD risk</a:t>
            </a:r>
            <a:endParaRPr lang="en-US" sz="3600" i="1" dirty="0">
              <a:solidFill>
                <a:schemeClr val="tx1"/>
              </a:solidFill>
              <a:latin typeface="Calibri" pitchFamily="34" charset="0"/>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39361" y="6418468"/>
            <a:ext cx="4510454" cy="352425"/>
          </a:xfrm>
          <a:prstGeom prst="rect">
            <a:avLst/>
          </a:prstGeom>
          <a:noFill/>
          <a:ln>
            <a:noFill/>
          </a:ln>
          <a:effectLst>
            <a:prstShdw prst="shdw17" dist="17961" dir="2700000">
              <a:srgbClr val="999999"/>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pic>
    </p:spTree>
    <p:extLst>
      <p:ext uri="{BB962C8B-B14F-4D97-AF65-F5344CB8AC3E}">
        <p14:creationId xmlns:p14="http://schemas.microsoft.com/office/powerpoint/2010/main" xmlns="" val="11316841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752600" y="76200"/>
            <a:ext cx="5562600" cy="838200"/>
          </a:xfrm>
          <a:prstGeom prst="rect">
            <a:avLst/>
          </a:prstGeom>
          <a:noFill/>
          <a:ln w="9525">
            <a:noFill/>
            <a:miter lim="800000"/>
            <a:headEnd/>
            <a:tailEnd/>
          </a:ln>
        </p:spPr>
        <p:txBody>
          <a:bodyPr lIns="90725" tIns="45365" rIns="90725" bIns="45365" anchor="ctr"/>
          <a:lstStyle/>
          <a:p>
            <a:pPr algn="ctr" eaLnBrk="0" fontAlgn="base" hangingPunct="0">
              <a:spcBef>
                <a:spcPct val="0"/>
              </a:spcBef>
              <a:spcAft>
                <a:spcPct val="0"/>
              </a:spcAft>
            </a:pPr>
            <a:r>
              <a:rPr lang="en-CA" sz="3600" dirty="0">
                <a:solidFill>
                  <a:srgbClr val="000000"/>
                </a:solidFill>
                <a:latin typeface="Calibri" pitchFamily="34" charset="0"/>
              </a:rPr>
              <a:t>Evolocumab: adverse events</a:t>
            </a:r>
          </a:p>
        </p:txBody>
      </p:sp>
      <p:sp>
        <p:nvSpPr>
          <p:cNvPr id="6" name="TextBox 5"/>
          <p:cNvSpPr txBox="1"/>
          <p:nvPr/>
        </p:nvSpPr>
        <p:spPr>
          <a:xfrm>
            <a:off x="5197687" y="6477935"/>
            <a:ext cx="3955255" cy="368762"/>
          </a:xfrm>
          <a:prstGeom prst="rect">
            <a:avLst/>
          </a:prstGeom>
          <a:noFill/>
        </p:spPr>
        <p:txBody>
          <a:bodyPr wrap="none" lIns="90871" tIns="45438" rIns="90871" bIns="45438" rtlCol="0">
            <a:spAutoFit/>
          </a:bodyPr>
          <a:lstStyle/>
          <a:p>
            <a:r>
              <a:rPr lang="en-US" dirty="0" smtClean="0">
                <a:latin typeface="Calibri" panose="020F0502020204030204" pitchFamily="34" charset="0"/>
              </a:rPr>
              <a:t>Sabatine M</a:t>
            </a:r>
            <a:r>
              <a:rPr lang="en-US" i="1" dirty="0" smtClean="0">
                <a:latin typeface="Calibri" panose="020F0502020204030204" pitchFamily="34" charset="0"/>
              </a:rPr>
              <a:t> et al. NEJM </a:t>
            </a:r>
            <a:r>
              <a:rPr lang="en-US" dirty="0" smtClean="0">
                <a:latin typeface="Calibri" panose="020F0502020204030204" pitchFamily="34" charset="0"/>
              </a:rPr>
              <a:t>Mar 2015 online</a:t>
            </a:r>
            <a:endParaRPr lang="en-US" dirty="0">
              <a:latin typeface="Calibri" panose="020F0502020204030204" pitchFamily="34" charset="0"/>
            </a:endParaRP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788079"/>
            <a:ext cx="8186738" cy="56127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608106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967" y="1085850"/>
            <a:ext cx="8982075" cy="52387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2"/>
          <p:cNvSpPr>
            <a:spLocks noChangeArrowheads="1"/>
          </p:cNvSpPr>
          <p:nvPr/>
        </p:nvSpPr>
        <p:spPr bwMode="auto">
          <a:xfrm>
            <a:off x="1828858" y="228600"/>
            <a:ext cx="5410199" cy="838200"/>
          </a:xfrm>
          <a:prstGeom prst="rect">
            <a:avLst/>
          </a:prstGeom>
          <a:noFill/>
          <a:ln w="9525">
            <a:noFill/>
            <a:miter lim="800000"/>
            <a:headEnd/>
            <a:tailEnd/>
          </a:ln>
        </p:spPr>
        <p:txBody>
          <a:bodyPr lIns="90725" tIns="45365" rIns="90725" bIns="45365" anchor="ctr"/>
          <a:lstStyle/>
          <a:p>
            <a:pPr algn="ctr" eaLnBrk="0" fontAlgn="base" hangingPunct="0">
              <a:spcBef>
                <a:spcPct val="0"/>
              </a:spcBef>
              <a:spcAft>
                <a:spcPct val="0"/>
              </a:spcAft>
            </a:pPr>
            <a:r>
              <a:rPr lang="en-CA" sz="3600" dirty="0">
                <a:solidFill>
                  <a:srgbClr val="000000"/>
                </a:solidFill>
                <a:latin typeface="Calibri" pitchFamily="34" charset="0"/>
              </a:rPr>
              <a:t>Alirocumab: effect on LDL-C</a:t>
            </a:r>
          </a:p>
        </p:txBody>
      </p:sp>
      <p:sp>
        <p:nvSpPr>
          <p:cNvPr id="6" name="TextBox 5"/>
          <p:cNvSpPr txBox="1"/>
          <p:nvPr/>
        </p:nvSpPr>
        <p:spPr>
          <a:xfrm>
            <a:off x="5257830" y="6494414"/>
            <a:ext cx="3890109" cy="368762"/>
          </a:xfrm>
          <a:prstGeom prst="rect">
            <a:avLst/>
          </a:prstGeom>
          <a:noFill/>
        </p:spPr>
        <p:txBody>
          <a:bodyPr wrap="none" lIns="90871" tIns="45438" rIns="90871" bIns="45438" rtlCol="0">
            <a:spAutoFit/>
          </a:bodyPr>
          <a:lstStyle/>
          <a:p>
            <a:r>
              <a:rPr lang="en-US" dirty="0" smtClean="0">
                <a:latin typeface="Calibri" panose="020F0502020204030204" pitchFamily="34" charset="0"/>
              </a:rPr>
              <a:t>Robinson J </a:t>
            </a:r>
            <a:r>
              <a:rPr lang="en-US" i="1" dirty="0" smtClean="0">
                <a:latin typeface="Calibri" panose="020F0502020204030204" pitchFamily="34" charset="0"/>
              </a:rPr>
              <a:t>et al. NEJM </a:t>
            </a:r>
            <a:r>
              <a:rPr lang="en-US" dirty="0" smtClean="0">
                <a:latin typeface="Calibri" panose="020F0502020204030204" pitchFamily="34" charset="0"/>
              </a:rPr>
              <a:t>Mar 2015 online</a:t>
            </a:r>
            <a:endParaRPr lang="en-US" dirty="0">
              <a:latin typeface="Calibri" panose="020F0502020204030204" pitchFamily="34" charset="0"/>
            </a:endParaRPr>
          </a:p>
        </p:txBody>
      </p:sp>
    </p:spTree>
    <p:extLst>
      <p:ext uri="{BB962C8B-B14F-4D97-AF65-F5344CB8AC3E}">
        <p14:creationId xmlns:p14="http://schemas.microsoft.com/office/powerpoint/2010/main" xmlns="" val="17915494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0602" y="914405"/>
            <a:ext cx="7391400" cy="544377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Rectangle 2"/>
          <p:cNvSpPr>
            <a:spLocks noChangeArrowheads="1"/>
          </p:cNvSpPr>
          <p:nvPr/>
        </p:nvSpPr>
        <p:spPr bwMode="auto">
          <a:xfrm>
            <a:off x="1752600" y="76200"/>
            <a:ext cx="5562600" cy="838200"/>
          </a:xfrm>
          <a:prstGeom prst="rect">
            <a:avLst/>
          </a:prstGeom>
          <a:noFill/>
          <a:ln w="9525">
            <a:noFill/>
            <a:miter lim="800000"/>
            <a:headEnd/>
            <a:tailEnd/>
          </a:ln>
        </p:spPr>
        <p:txBody>
          <a:bodyPr lIns="90725" tIns="45365" rIns="90725" bIns="45365" anchor="ctr"/>
          <a:lstStyle/>
          <a:p>
            <a:pPr algn="ctr" eaLnBrk="0" fontAlgn="base" hangingPunct="0">
              <a:spcBef>
                <a:spcPct val="0"/>
              </a:spcBef>
              <a:spcAft>
                <a:spcPct val="0"/>
              </a:spcAft>
            </a:pPr>
            <a:r>
              <a:rPr lang="en-CA" sz="3600" dirty="0">
                <a:solidFill>
                  <a:srgbClr val="000000"/>
                </a:solidFill>
                <a:latin typeface="Calibri" pitchFamily="34" charset="0"/>
              </a:rPr>
              <a:t>Alirocumab: CVD reduction</a:t>
            </a:r>
          </a:p>
        </p:txBody>
      </p:sp>
      <p:sp>
        <p:nvSpPr>
          <p:cNvPr id="5" name="TextBox 4"/>
          <p:cNvSpPr txBox="1"/>
          <p:nvPr/>
        </p:nvSpPr>
        <p:spPr>
          <a:xfrm>
            <a:off x="5257830" y="6494414"/>
            <a:ext cx="3890109" cy="368762"/>
          </a:xfrm>
          <a:prstGeom prst="rect">
            <a:avLst/>
          </a:prstGeom>
          <a:noFill/>
        </p:spPr>
        <p:txBody>
          <a:bodyPr wrap="none" lIns="90871" tIns="45438" rIns="90871" bIns="45438" rtlCol="0">
            <a:spAutoFit/>
          </a:bodyPr>
          <a:lstStyle/>
          <a:p>
            <a:r>
              <a:rPr lang="en-US" dirty="0" smtClean="0">
                <a:latin typeface="Calibri" panose="020F0502020204030204" pitchFamily="34" charset="0"/>
              </a:rPr>
              <a:t>Robinson J </a:t>
            </a:r>
            <a:r>
              <a:rPr lang="en-US" i="1" dirty="0" smtClean="0">
                <a:latin typeface="Calibri" panose="020F0502020204030204" pitchFamily="34" charset="0"/>
              </a:rPr>
              <a:t>et al. NEJM </a:t>
            </a:r>
            <a:r>
              <a:rPr lang="en-US" dirty="0" smtClean="0">
                <a:latin typeface="Calibri" panose="020F0502020204030204" pitchFamily="34" charset="0"/>
              </a:rPr>
              <a:t>Mar 2015 online</a:t>
            </a:r>
            <a:endParaRPr lang="en-US" dirty="0">
              <a:latin typeface="Calibri" panose="020F0502020204030204" pitchFamily="34" charset="0"/>
            </a:endParaRPr>
          </a:p>
        </p:txBody>
      </p:sp>
    </p:spTree>
    <p:extLst>
      <p:ext uri="{BB962C8B-B14F-4D97-AF65-F5344CB8AC3E}">
        <p14:creationId xmlns:p14="http://schemas.microsoft.com/office/powerpoint/2010/main" xmlns="" val="15344590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752600" y="76200"/>
            <a:ext cx="5562600" cy="838200"/>
          </a:xfrm>
          <a:prstGeom prst="rect">
            <a:avLst/>
          </a:prstGeom>
          <a:noFill/>
          <a:ln w="9525">
            <a:noFill/>
            <a:miter lim="800000"/>
            <a:headEnd/>
            <a:tailEnd/>
          </a:ln>
        </p:spPr>
        <p:txBody>
          <a:bodyPr lIns="90725" tIns="45365" rIns="90725" bIns="45365" anchor="ctr"/>
          <a:lstStyle/>
          <a:p>
            <a:pPr algn="ctr" eaLnBrk="0" fontAlgn="base" hangingPunct="0">
              <a:spcBef>
                <a:spcPct val="0"/>
              </a:spcBef>
              <a:spcAft>
                <a:spcPct val="0"/>
              </a:spcAft>
            </a:pPr>
            <a:r>
              <a:rPr lang="en-CA" sz="3600" dirty="0">
                <a:solidFill>
                  <a:srgbClr val="000000"/>
                </a:solidFill>
                <a:latin typeface="Calibri" pitchFamily="34" charset="0"/>
              </a:rPr>
              <a:t>Alirocumab: adverse events</a:t>
            </a:r>
          </a:p>
        </p:txBody>
      </p:sp>
      <p:sp>
        <p:nvSpPr>
          <p:cNvPr id="4" name="TextBox 3"/>
          <p:cNvSpPr txBox="1"/>
          <p:nvPr/>
        </p:nvSpPr>
        <p:spPr>
          <a:xfrm>
            <a:off x="5257830" y="6494414"/>
            <a:ext cx="3890109" cy="368762"/>
          </a:xfrm>
          <a:prstGeom prst="rect">
            <a:avLst/>
          </a:prstGeom>
          <a:noFill/>
        </p:spPr>
        <p:txBody>
          <a:bodyPr wrap="none" lIns="90871" tIns="45438" rIns="90871" bIns="45438" rtlCol="0">
            <a:spAutoFit/>
          </a:bodyPr>
          <a:lstStyle/>
          <a:p>
            <a:r>
              <a:rPr lang="en-US" dirty="0" smtClean="0">
                <a:latin typeface="Calibri" panose="020F0502020204030204" pitchFamily="34" charset="0"/>
              </a:rPr>
              <a:t>Robinson J </a:t>
            </a:r>
            <a:r>
              <a:rPr lang="en-US" i="1" dirty="0" smtClean="0">
                <a:latin typeface="Calibri" panose="020F0502020204030204" pitchFamily="34" charset="0"/>
              </a:rPr>
              <a:t>et al. NEJM </a:t>
            </a:r>
            <a:r>
              <a:rPr lang="en-US" dirty="0" smtClean="0">
                <a:latin typeface="Calibri" panose="020F0502020204030204" pitchFamily="34" charset="0"/>
              </a:rPr>
              <a:t>Mar 2015 online</a:t>
            </a:r>
            <a:endParaRPr lang="en-US" dirty="0">
              <a:latin typeface="Calibri" panose="020F0502020204030204" pitchFamily="34" charset="0"/>
            </a:endParaRPr>
          </a:p>
        </p:txBody>
      </p:sp>
      <p:pic>
        <p:nvPicPr>
          <p:cNvPr id="15362"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56304"/>
          <a:stretch/>
        </p:blipFill>
        <p:spPr bwMode="auto">
          <a:xfrm>
            <a:off x="304800" y="1371600"/>
            <a:ext cx="8581662" cy="3505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711198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064089"/>
            <a:ext cx="9144000" cy="5468112"/>
          </a:xfrm>
          <a:prstGeom prst="rect">
            <a:avLst/>
          </a:prstGeom>
        </p:spPr>
      </p:pic>
      <p:sp>
        <p:nvSpPr>
          <p:cNvPr id="5" name="Title 4"/>
          <p:cNvSpPr>
            <a:spLocks noGrp="1"/>
          </p:cNvSpPr>
          <p:nvPr>
            <p:ph type="title"/>
          </p:nvPr>
        </p:nvSpPr>
        <p:spPr/>
        <p:txBody>
          <a:bodyPr/>
          <a:lstStyle/>
          <a:p>
            <a:r>
              <a:rPr lang="en-CA" kern="0" dirty="0"/>
              <a:t>Four Mechanisms for Reducing </a:t>
            </a:r>
            <a:r>
              <a:rPr lang="en-CA" kern="0" dirty="0" smtClean="0"/>
              <a:t>LDL-C</a:t>
            </a:r>
            <a:endParaRPr lang="en-CA" dirty="0"/>
          </a:p>
        </p:txBody>
      </p:sp>
      <p:sp>
        <p:nvSpPr>
          <p:cNvPr id="6" name="Text Placeholder 5"/>
          <p:cNvSpPr>
            <a:spLocks noGrp="1"/>
          </p:cNvSpPr>
          <p:nvPr>
            <p:ph type="body" sz="quarter" idx="10"/>
          </p:nvPr>
        </p:nvSpPr>
        <p:spPr/>
        <p:txBody>
          <a:bodyPr/>
          <a:lstStyle/>
          <a:p>
            <a:r>
              <a:rPr lang="en-US" dirty="0"/>
              <a:t>Lilly SM, Rader DJ.</a:t>
            </a:r>
            <a:r>
              <a:rPr lang="en-CA" dirty="0"/>
              <a:t> </a:t>
            </a:r>
            <a:r>
              <a:rPr lang="en-CA" i="1" dirty="0" err="1"/>
              <a:t>Curr</a:t>
            </a:r>
            <a:r>
              <a:rPr lang="en-CA" i="1" dirty="0"/>
              <a:t> </a:t>
            </a:r>
            <a:r>
              <a:rPr lang="en-CA" i="1" dirty="0" err="1"/>
              <a:t>Opin</a:t>
            </a:r>
            <a:r>
              <a:rPr lang="en-CA" i="1" dirty="0"/>
              <a:t> Lipid. </a:t>
            </a:r>
            <a:r>
              <a:rPr lang="en-CA" dirty="0"/>
              <a:t>2007;18:650–655.; </a:t>
            </a:r>
            <a:r>
              <a:rPr lang="en-CA" dirty="0" err="1"/>
              <a:t>Shinkai</a:t>
            </a:r>
            <a:r>
              <a:rPr lang="en-CA" dirty="0"/>
              <a:t> H. </a:t>
            </a:r>
            <a:r>
              <a:rPr lang="en-CA" i="1" dirty="0" err="1"/>
              <a:t>Vasc</a:t>
            </a:r>
            <a:r>
              <a:rPr lang="en-CA" i="1" dirty="0"/>
              <a:t> Health Risk </a:t>
            </a:r>
            <a:r>
              <a:rPr lang="en-CA" i="1" dirty="0" err="1"/>
              <a:t>Manag</a:t>
            </a:r>
            <a:r>
              <a:rPr lang="en-CA" dirty="0"/>
              <a:t>. 2012;8:323-331</a:t>
            </a:r>
            <a:r>
              <a:rPr lang="en-CA" dirty="0" smtClean="0"/>
              <a:t>.</a:t>
            </a:r>
            <a:endParaRPr lang="en-CA" dirty="0"/>
          </a:p>
        </p:txBody>
      </p:sp>
    </p:spTree>
    <p:extLst>
      <p:ext uri="{BB962C8B-B14F-4D97-AF65-F5344CB8AC3E}">
        <p14:creationId xmlns:p14="http://schemas.microsoft.com/office/powerpoint/2010/main" xmlns="" val="3758737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3" name="Group 212"/>
          <p:cNvGrpSpPr/>
          <p:nvPr/>
        </p:nvGrpSpPr>
        <p:grpSpPr>
          <a:xfrm>
            <a:off x="641108" y="1764490"/>
            <a:ext cx="7841270" cy="4138414"/>
            <a:chOff x="641105" y="1764483"/>
            <a:chExt cx="7841270" cy="4138414"/>
          </a:xfrm>
        </p:grpSpPr>
        <p:grpSp>
          <p:nvGrpSpPr>
            <p:cNvPr id="6147" name="Group 21"/>
            <p:cNvGrpSpPr>
              <a:grpSpLocks/>
            </p:cNvGrpSpPr>
            <p:nvPr/>
          </p:nvGrpSpPr>
          <p:grpSpPr bwMode="auto">
            <a:xfrm>
              <a:off x="1350964" y="1944067"/>
              <a:ext cx="77787" cy="2921000"/>
              <a:chOff x="1351401" y="1568140"/>
              <a:chExt cx="76633" cy="2191330"/>
            </a:xfrm>
          </p:grpSpPr>
          <p:cxnSp>
            <p:nvCxnSpPr>
              <p:cNvPr id="7" name="Straight Connector 6"/>
              <p:cNvCxnSpPr>
                <a:cxnSpLocks noChangeShapeType="1"/>
              </p:cNvCxnSpPr>
              <p:nvPr/>
            </p:nvCxnSpPr>
            <p:spPr bwMode="auto">
              <a:xfrm>
                <a:off x="1426471" y="1568140"/>
                <a:ext cx="0" cy="2188154"/>
              </a:xfrm>
              <a:prstGeom prst="line">
                <a:avLst/>
              </a:prstGeom>
              <a:ln>
                <a:headEnd/>
                <a:tailEnd/>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a:cxnSpLocks noChangeShapeType="1"/>
              </p:cNvCxnSpPr>
              <p:nvPr/>
            </p:nvCxnSpPr>
            <p:spPr bwMode="auto">
              <a:xfrm flipH="1">
                <a:off x="1351401" y="1576080"/>
                <a:ext cx="76633" cy="0"/>
              </a:xfrm>
              <a:prstGeom prst="line">
                <a:avLst/>
              </a:prstGeom>
              <a:ln>
                <a:headEnd/>
                <a:tailEnd/>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a:cxnSpLocks noChangeShapeType="1"/>
              </p:cNvCxnSpPr>
              <p:nvPr/>
            </p:nvCxnSpPr>
            <p:spPr bwMode="auto">
              <a:xfrm flipH="1">
                <a:off x="1351401" y="1849202"/>
                <a:ext cx="76633" cy="0"/>
              </a:xfrm>
              <a:prstGeom prst="line">
                <a:avLst/>
              </a:prstGeom>
              <a:ln>
                <a:headEnd/>
                <a:tailEnd/>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a:cxnSpLocks noChangeShapeType="1"/>
              </p:cNvCxnSpPr>
              <p:nvPr/>
            </p:nvCxnSpPr>
            <p:spPr bwMode="auto">
              <a:xfrm flipH="1">
                <a:off x="1351401" y="2122325"/>
                <a:ext cx="76633" cy="0"/>
              </a:xfrm>
              <a:prstGeom prst="line">
                <a:avLst/>
              </a:prstGeom>
              <a:ln>
                <a:headEnd/>
                <a:tailEnd/>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a:cxnSpLocks noChangeShapeType="1"/>
              </p:cNvCxnSpPr>
              <p:nvPr/>
            </p:nvCxnSpPr>
            <p:spPr bwMode="auto">
              <a:xfrm flipH="1">
                <a:off x="1351401" y="2395447"/>
                <a:ext cx="76633" cy="0"/>
              </a:xfrm>
              <a:prstGeom prst="line">
                <a:avLst/>
              </a:prstGeom>
              <a:ln>
                <a:headEnd/>
                <a:tailEnd/>
              </a:ln>
            </p:spPr>
            <p:style>
              <a:lnRef idx="1">
                <a:schemeClr val="accent5"/>
              </a:lnRef>
              <a:fillRef idx="0">
                <a:schemeClr val="accent5"/>
              </a:fillRef>
              <a:effectRef idx="0">
                <a:schemeClr val="accent5"/>
              </a:effectRef>
              <a:fontRef idx="minor">
                <a:schemeClr val="tx1"/>
              </a:fontRef>
            </p:style>
          </p:cxnSp>
          <p:cxnSp>
            <p:nvCxnSpPr>
              <p:cNvPr id="16" name="Straight Connector 15"/>
              <p:cNvCxnSpPr>
                <a:cxnSpLocks noChangeShapeType="1"/>
              </p:cNvCxnSpPr>
              <p:nvPr/>
            </p:nvCxnSpPr>
            <p:spPr bwMode="auto">
              <a:xfrm flipH="1">
                <a:off x="1351401" y="2668569"/>
                <a:ext cx="76633" cy="0"/>
              </a:xfrm>
              <a:prstGeom prst="line">
                <a:avLst/>
              </a:prstGeom>
              <a:ln>
                <a:headEnd/>
                <a:tailEnd/>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a:cxnSpLocks noChangeShapeType="1"/>
              </p:cNvCxnSpPr>
              <p:nvPr/>
            </p:nvCxnSpPr>
            <p:spPr bwMode="auto">
              <a:xfrm flipH="1">
                <a:off x="1351401" y="2941692"/>
                <a:ext cx="76633" cy="0"/>
              </a:xfrm>
              <a:prstGeom prst="line">
                <a:avLst/>
              </a:prstGeom>
              <a:ln>
                <a:headEnd/>
                <a:tailEnd/>
              </a:ln>
            </p:spPr>
            <p:style>
              <a:lnRef idx="1">
                <a:schemeClr val="accent5"/>
              </a:lnRef>
              <a:fillRef idx="0">
                <a:schemeClr val="accent5"/>
              </a:fillRef>
              <a:effectRef idx="0">
                <a:schemeClr val="accent5"/>
              </a:effectRef>
              <a:fontRef idx="minor">
                <a:schemeClr val="tx1"/>
              </a:fontRef>
            </p:style>
          </p:cxnSp>
          <p:cxnSp>
            <p:nvCxnSpPr>
              <p:cNvPr id="18" name="Straight Connector 17"/>
              <p:cNvCxnSpPr>
                <a:cxnSpLocks noChangeShapeType="1"/>
              </p:cNvCxnSpPr>
              <p:nvPr/>
            </p:nvCxnSpPr>
            <p:spPr bwMode="auto">
              <a:xfrm flipH="1">
                <a:off x="1351401" y="3213225"/>
                <a:ext cx="76633" cy="0"/>
              </a:xfrm>
              <a:prstGeom prst="line">
                <a:avLst/>
              </a:prstGeom>
              <a:ln>
                <a:headEnd/>
                <a:tailEnd/>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a:cxnSpLocks noChangeShapeType="1"/>
              </p:cNvCxnSpPr>
              <p:nvPr/>
            </p:nvCxnSpPr>
            <p:spPr bwMode="auto">
              <a:xfrm flipH="1">
                <a:off x="1351401" y="3486348"/>
                <a:ext cx="76633" cy="0"/>
              </a:xfrm>
              <a:prstGeom prst="line">
                <a:avLst/>
              </a:prstGeom>
              <a:ln>
                <a:headEnd/>
                <a:tailEnd/>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a:cxnSpLocks noChangeShapeType="1"/>
              </p:cNvCxnSpPr>
              <p:nvPr/>
            </p:nvCxnSpPr>
            <p:spPr bwMode="auto">
              <a:xfrm flipH="1">
                <a:off x="1351401" y="3759470"/>
                <a:ext cx="76633" cy="0"/>
              </a:xfrm>
              <a:prstGeom prst="line">
                <a:avLst/>
              </a:prstGeom>
              <a:ln>
                <a:headEnd/>
                <a:tailEnd/>
              </a:ln>
            </p:spPr>
            <p:style>
              <a:lnRef idx="1">
                <a:schemeClr val="accent5"/>
              </a:lnRef>
              <a:fillRef idx="0">
                <a:schemeClr val="accent5"/>
              </a:fillRef>
              <a:effectRef idx="0">
                <a:schemeClr val="accent5"/>
              </a:effectRef>
              <a:fontRef idx="minor">
                <a:schemeClr val="tx1"/>
              </a:fontRef>
            </p:style>
          </p:cxnSp>
        </p:grpSp>
        <p:cxnSp>
          <p:nvCxnSpPr>
            <p:cNvPr id="24" name="Straight Connector 23"/>
            <p:cNvCxnSpPr>
              <a:cxnSpLocks noChangeShapeType="1"/>
            </p:cNvCxnSpPr>
            <p:nvPr/>
          </p:nvCxnSpPr>
          <p:spPr bwMode="auto">
            <a:xfrm flipV="1">
              <a:off x="1658938" y="5248425"/>
              <a:ext cx="6469062" cy="0"/>
            </a:xfrm>
            <a:prstGeom prst="line">
              <a:avLst/>
            </a:prstGeom>
            <a:ln>
              <a:headEnd/>
              <a:tailEnd/>
            </a:ln>
          </p:spPr>
          <p:style>
            <a:lnRef idx="1">
              <a:schemeClr val="accent5"/>
            </a:lnRef>
            <a:fillRef idx="0">
              <a:schemeClr val="accent5"/>
            </a:fillRef>
            <a:effectRef idx="0">
              <a:schemeClr val="accent5"/>
            </a:effectRef>
            <a:fontRef idx="minor">
              <a:schemeClr val="tx1"/>
            </a:fontRef>
          </p:style>
        </p:cxnSp>
        <p:cxnSp>
          <p:nvCxnSpPr>
            <p:cNvPr id="25" name="Straight Connector 24"/>
            <p:cNvCxnSpPr>
              <a:cxnSpLocks noChangeShapeType="1"/>
            </p:cNvCxnSpPr>
            <p:nvPr/>
          </p:nvCxnSpPr>
          <p:spPr bwMode="auto">
            <a:xfrm rot="16200000" flipH="1">
              <a:off x="1607609" y="5299225"/>
              <a:ext cx="105833" cy="0"/>
            </a:xfrm>
            <a:prstGeom prst="line">
              <a:avLst/>
            </a:prstGeom>
            <a:ln>
              <a:headEnd/>
              <a:tailEnd/>
            </a:ln>
          </p:spPr>
          <p:style>
            <a:lnRef idx="1">
              <a:schemeClr val="accent5"/>
            </a:lnRef>
            <a:fillRef idx="0">
              <a:schemeClr val="accent5"/>
            </a:fillRef>
            <a:effectRef idx="0">
              <a:schemeClr val="accent5"/>
            </a:effectRef>
            <a:fontRef idx="minor">
              <a:schemeClr val="tx1"/>
            </a:fontRef>
          </p:style>
        </p:cxnSp>
        <p:cxnSp>
          <p:nvCxnSpPr>
            <p:cNvPr id="34" name="Straight Connector 33"/>
            <p:cNvCxnSpPr>
              <a:cxnSpLocks noChangeShapeType="1"/>
            </p:cNvCxnSpPr>
            <p:nvPr/>
          </p:nvCxnSpPr>
          <p:spPr bwMode="auto">
            <a:xfrm rot="16200000" flipH="1">
              <a:off x="1713972" y="5299225"/>
              <a:ext cx="105833" cy="0"/>
            </a:xfrm>
            <a:prstGeom prst="line">
              <a:avLst/>
            </a:prstGeom>
            <a:ln>
              <a:headEnd/>
              <a:tailEnd/>
            </a:ln>
          </p:spPr>
          <p:style>
            <a:lnRef idx="1">
              <a:schemeClr val="accent5"/>
            </a:lnRef>
            <a:fillRef idx="0">
              <a:schemeClr val="accent5"/>
            </a:fillRef>
            <a:effectRef idx="0">
              <a:schemeClr val="accent5"/>
            </a:effectRef>
            <a:fontRef idx="minor">
              <a:schemeClr val="tx1"/>
            </a:fontRef>
          </p:style>
        </p:cxnSp>
        <p:cxnSp>
          <p:nvCxnSpPr>
            <p:cNvPr id="26" name="Straight Connector 25"/>
            <p:cNvCxnSpPr>
              <a:cxnSpLocks noChangeShapeType="1"/>
            </p:cNvCxnSpPr>
            <p:nvPr/>
          </p:nvCxnSpPr>
          <p:spPr bwMode="auto">
            <a:xfrm rot="16200000" flipH="1">
              <a:off x="1885422" y="5299225"/>
              <a:ext cx="105833" cy="0"/>
            </a:xfrm>
            <a:prstGeom prst="line">
              <a:avLst/>
            </a:prstGeom>
            <a:ln>
              <a:headEnd/>
              <a:tailEnd/>
            </a:ln>
          </p:spPr>
          <p:style>
            <a:lnRef idx="1">
              <a:schemeClr val="accent5"/>
            </a:lnRef>
            <a:fillRef idx="0">
              <a:schemeClr val="accent5"/>
            </a:fillRef>
            <a:effectRef idx="0">
              <a:schemeClr val="accent5"/>
            </a:effectRef>
            <a:fontRef idx="minor">
              <a:schemeClr val="tx1"/>
            </a:fontRef>
          </p:style>
        </p:cxnSp>
        <p:cxnSp>
          <p:nvCxnSpPr>
            <p:cNvPr id="27" name="Straight Connector 26"/>
            <p:cNvCxnSpPr>
              <a:cxnSpLocks noChangeShapeType="1"/>
            </p:cNvCxnSpPr>
            <p:nvPr/>
          </p:nvCxnSpPr>
          <p:spPr bwMode="auto">
            <a:xfrm rot="16200000" flipH="1">
              <a:off x="2279122" y="5299225"/>
              <a:ext cx="105833" cy="0"/>
            </a:xfrm>
            <a:prstGeom prst="line">
              <a:avLst/>
            </a:prstGeom>
            <a:ln>
              <a:headEnd/>
              <a:tailEnd/>
            </a:ln>
          </p:spPr>
          <p:style>
            <a:lnRef idx="1">
              <a:schemeClr val="accent5"/>
            </a:lnRef>
            <a:fillRef idx="0">
              <a:schemeClr val="accent5"/>
            </a:fillRef>
            <a:effectRef idx="0">
              <a:schemeClr val="accent5"/>
            </a:effectRef>
            <a:fontRef idx="minor">
              <a:schemeClr val="tx1"/>
            </a:fontRef>
          </p:style>
        </p:cxnSp>
        <p:cxnSp>
          <p:nvCxnSpPr>
            <p:cNvPr id="28" name="Straight Connector 27"/>
            <p:cNvCxnSpPr>
              <a:cxnSpLocks noChangeShapeType="1"/>
            </p:cNvCxnSpPr>
            <p:nvPr/>
          </p:nvCxnSpPr>
          <p:spPr bwMode="auto">
            <a:xfrm rot="16200000" flipH="1">
              <a:off x="2672822" y="5299225"/>
              <a:ext cx="105833" cy="0"/>
            </a:xfrm>
            <a:prstGeom prst="line">
              <a:avLst/>
            </a:prstGeom>
            <a:ln>
              <a:headEnd/>
              <a:tailEnd/>
            </a:ln>
          </p:spPr>
          <p:style>
            <a:lnRef idx="1">
              <a:schemeClr val="accent5"/>
            </a:lnRef>
            <a:fillRef idx="0">
              <a:schemeClr val="accent5"/>
            </a:fillRef>
            <a:effectRef idx="0">
              <a:schemeClr val="accent5"/>
            </a:effectRef>
            <a:fontRef idx="minor">
              <a:schemeClr val="tx1"/>
            </a:fontRef>
          </p:style>
        </p:cxnSp>
        <p:cxnSp>
          <p:nvCxnSpPr>
            <p:cNvPr id="35" name="Straight Connector 34"/>
            <p:cNvCxnSpPr>
              <a:cxnSpLocks noChangeShapeType="1"/>
            </p:cNvCxnSpPr>
            <p:nvPr/>
          </p:nvCxnSpPr>
          <p:spPr bwMode="auto">
            <a:xfrm rot="16200000" flipH="1">
              <a:off x="2082272" y="5299225"/>
              <a:ext cx="105833" cy="0"/>
            </a:xfrm>
            <a:prstGeom prst="line">
              <a:avLst/>
            </a:prstGeom>
            <a:ln>
              <a:headEnd/>
              <a:tailEnd/>
            </a:ln>
          </p:spPr>
          <p:style>
            <a:lnRef idx="1">
              <a:schemeClr val="accent5"/>
            </a:lnRef>
            <a:fillRef idx="0">
              <a:schemeClr val="accent5"/>
            </a:fillRef>
            <a:effectRef idx="0">
              <a:schemeClr val="accent5"/>
            </a:effectRef>
            <a:fontRef idx="minor">
              <a:schemeClr val="tx1"/>
            </a:fontRef>
          </p:style>
        </p:cxnSp>
        <p:cxnSp>
          <p:nvCxnSpPr>
            <p:cNvPr id="36" name="Straight Connector 35"/>
            <p:cNvCxnSpPr>
              <a:cxnSpLocks noChangeShapeType="1"/>
            </p:cNvCxnSpPr>
            <p:nvPr/>
          </p:nvCxnSpPr>
          <p:spPr bwMode="auto">
            <a:xfrm rot="16200000" flipH="1">
              <a:off x="2475972" y="5299225"/>
              <a:ext cx="105833" cy="0"/>
            </a:xfrm>
            <a:prstGeom prst="line">
              <a:avLst/>
            </a:prstGeom>
            <a:ln>
              <a:headEnd/>
              <a:tailEnd/>
            </a:ln>
          </p:spPr>
          <p:style>
            <a:lnRef idx="1">
              <a:schemeClr val="accent5"/>
            </a:lnRef>
            <a:fillRef idx="0">
              <a:schemeClr val="accent5"/>
            </a:fillRef>
            <a:effectRef idx="0">
              <a:schemeClr val="accent5"/>
            </a:effectRef>
            <a:fontRef idx="minor">
              <a:schemeClr val="tx1"/>
            </a:fontRef>
          </p:style>
        </p:cxnSp>
        <p:cxnSp>
          <p:nvCxnSpPr>
            <p:cNvPr id="37" name="Straight Connector 36"/>
            <p:cNvCxnSpPr>
              <a:cxnSpLocks noChangeShapeType="1"/>
            </p:cNvCxnSpPr>
            <p:nvPr/>
          </p:nvCxnSpPr>
          <p:spPr bwMode="auto">
            <a:xfrm rot="16200000" flipH="1">
              <a:off x="2869672" y="5299225"/>
              <a:ext cx="105833" cy="0"/>
            </a:xfrm>
            <a:prstGeom prst="line">
              <a:avLst/>
            </a:prstGeom>
            <a:ln>
              <a:headEnd/>
              <a:tailEnd/>
            </a:ln>
          </p:spPr>
          <p:style>
            <a:lnRef idx="1">
              <a:schemeClr val="accent5"/>
            </a:lnRef>
            <a:fillRef idx="0">
              <a:schemeClr val="accent5"/>
            </a:fillRef>
            <a:effectRef idx="0">
              <a:schemeClr val="accent5"/>
            </a:effectRef>
            <a:fontRef idx="minor">
              <a:schemeClr val="tx1"/>
            </a:fontRef>
          </p:style>
        </p:cxnSp>
        <p:cxnSp>
          <p:nvCxnSpPr>
            <p:cNvPr id="29" name="Straight Connector 28"/>
            <p:cNvCxnSpPr>
              <a:cxnSpLocks noChangeShapeType="1"/>
            </p:cNvCxnSpPr>
            <p:nvPr/>
          </p:nvCxnSpPr>
          <p:spPr bwMode="auto">
            <a:xfrm rot="16200000" flipH="1">
              <a:off x="3417359" y="5290758"/>
              <a:ext cx="105833" cy="0"/>
            </a:xfrm>
            <a:prstGeom prst="line">
              <a:avLst/>
            </a:prstGeom>
            <a:ln>
              <a:headEnd/>
              <a:tailEnd/>
            </a:ln>
          </p:spPr>
          <p:style>
            <a:lnRef idx="1">
              <a:schemeClr val="accent5"/>
            </a:lnRef>
            <a:fillRef idx="0">
              <a:schemeClr val="accent5"/>
            </a:fillRef>
            <a:effectRef idx="0">
              <a:schemeClr val="accent5"/>
            </a:effectRef>
            <a:fontRef idx="minor">
              <a:schemeClr val="tx1"/>
            </a:fontRef>
          </p:style>
        </p:cxnSp>
        <p:cxnSp>
          <p:nvCxnSpPr>
            <p:cNvPr id="30" name="Straight Connector 29"/>
            <p:cNvCxnSpPr>
              <a:cxnSpLocks noChangeShapeType="1"/>
            </p:cNvCxnSpPr>
            <p:nvPr/>
          </p:nvCxnSpPr>
          <p:spPr bwMode="auto">
            <a:xfrm rot="16200000" flipH="1">
              <a:off x="4473047" y="5290758"/>
              <a:ext cx="105833" cy="0"/>
            </a:xfrm>
            <a:prstGeom prst="line">
              <a:avLst/>
            </a:prstGeom>
            <a:ln>
              <a:headEnd/>
              <a:tailEnd/>
            </a:ln>
          </p:spPr>
          <p:style>
            <a:lnRef idx="1">
              <a:schemeClr val="accent5"/>
            </a:lnRef>
            <a:fillRef idx="0">
              <a:schemeClr val="accent5"/>
            </a:fillRef>
            <a:effectRef idx="0">
              <a:schemeClr val="accent5"/>
            </a:effectRef>
            <a:fontRef idx="minor">
              <a:schemeClr val="tx1"/>
            </a:fontRef>
          </p:style>
        </p:cxnSp>
        <p:cxnSp>
          <p:nvCxnSpPr>
            <p:cNvPr id="38" name="Straight Connector 37"/>
            <p:cNvCxnSpPr>
              <a:cxnSpLocks noChangeShapeType="1"/>
            </p:cNvCxnSpPr>
            <p:nvPr/>
          </p:nvCxnSpPr>
          <p:spPr bwMode="auto">
            <a:xfrm rot="16200000" flipH="1">
              <a:off x="3945997" y="5290758"/>
              <a:ext cx="105833" cy="0"/>
            </a:xfrm>
            <a:prstGeom prst="line">
              <a:avLst/>
            </a:prstGeom>
            <a:ln>
              <a:headEnd/>
              <a:tailEnd/>
            </a:ln>
          </p:spPr>
          <p:style>
            <a:lnRef idx="1">
              <a:schemeClr val="accent5"/>
            </a:lnRef>
            <a:fillRef idx="0">
              <a:schemeClr val="accent5"/>
            </a:fillRef>
            <a:effectRef idx="0">
              <a:schemeClr val="accent5"/>
            </a:effectRef>
            <a:fontRef idx="minor">
              <a:schemeClr val="tx1"/>
            </a:fontRef>
          </p:style>
        </p:cxnSp>
        <p:cxnSp>
          <p:nvCxnSpPr>
            <p:cNvPr id="31" name="Straight Connector 30"/>
            <p:cNvCxnSpPr>
              <a:cxnSpLocks noChangeShapeType="1"/>
            </p:cNvCxnSpPr>
            <p:nvPr/>
          </p:nvCxnSpPr>
          <p:spPr bwMode="auto">
            <a:xfrm rot="16200000" flipH="1">
              <a:off x="5635097" y="5290758"/>
              <a:ext cx="105833" cy="0"/>
            </a:xfrm>
            <a:prstGeom prst="line">
              <a:avLst/>
            </a:prstGeom>
            <a:ln>
              <a:headEnd/>
              <a:tailEnd/>
            </a:ln>
          </p:spPr>
          <p:style>
            <a:lnRef idx="1">
              <a:schemeClr val="accent5"/>
            </a:lnRef>
            <a:fillRef idx="0">
              <a:schemeClr val="accent5"/>
            </a:fillRef>
            <a:effectRef idx="0">
              <a:schemeClr val="accent5"/>
            </a:effectRef>
            <a:fontRef idx="minor">
              <a:schemeClr val="tx1"/>
            </a:fontRef>
          </p:style>
        </p:cxnSp>
        <p:cxnSp>
          <p:nvCxnSpPr>
            <p:cNvPr id="32" name="Straight Connector 31"/>
            <p:cNvCxnSpPr>
              <a:cxnSpLocks noChangeShapeType="1"/>
            </p:cNvCxnSpPr>
            <p:nvPr/>
          </p:nvCxnSpPr>
          <p:spPr bwMode="auto">
            <a:xfrm rot="16200000" flipH="1">
              <a:off x="6852709" y="5290758"/>
              <a:ext cx="105833" cy="0"/>
            </a:xfrm>
            <a:prstGeom prst="line">
              <a:avLst/>
            </a:prstGeom>
            <a:ln>
              <a:headEnd/>
              <a:tailEnd/>
            </a:ln>
          </p:spPr>
          <p:style>
            <a:lnRef idx="1">
              <a:schemeClr val="accent5"/>
            </a:lnRef>
            <a:fillRef idx="0">
              <a:schemeClr val="accent5"/>
            </a:fillRef>
            <a:effectRef idx="0">
              <a:schemeClr val="accent5"/>
            </a:effectRef>
            <a:fontRef idx="minor">
              <a:schemeClr val="tx1"/>
            </a:fontRef>
          </p:style>
        </p:cxnSp>
        <p:cxnSp>
          <p:nvCxnSpPr>
            <p:cNvPr id="39" name="Straight Connector 38"/>
            <p:cNvCxnSpPr>
              <a:cxnSpLocks noChangeShapeType="1"/>
            </p:cNvCxnSpPr>
            <p:nvPr/>
          </p:nvCxnSpPr>
          <p:spPr bwMode="auto">
            <a:xfrm rot="16200000" flipH="1">
              <a:off x="5028672" y="5290758"/>
              <a:ext cx="105833" cy="0"/>
            </a:xfrm>
            <a:prstGeom prst="line">
              <a:avLst/>
            </a:prstGeom>
            <a:ln>
              <a:headEnd/>
              <a:tailEnd/>
            </a:ln>
          </p:spPr>
          <p:style>
            <a:lnRef idx="1">
              <a:schemeClr val="accent5"/>
            </a:lnRef>
            <a:fillRef idx="0">
              <a:schemeClr val="accent5"/>
            </a:fillRef>
            <a:effectRef idx="0">
              <a:schemeClr val="accent5"/>
            </a:effectRef>
            <a:fontRef idx="minor">
              <a:schemeClr val="tx1"/>
            </a:fontRef>
          </p:style>
        </p:cxnSp>
        <p:cxnSp>
          <p:nvCxnSpPr>
            <p:cNvPr id="40" name="Straight Connector 39"/>
            <p:cNvCxnSpPr>
              <a:cxnSpLocks noChangeShapeType="1"/>
            </p:cNvCxnSpPr>
            <p:nvPr/>
          </p:nvCxnSpPr>
          <p:spPr bwMode="auto">
            <a:xfrm rot="16200000" flipH="1">
              <a:off x="6244697" y="5290758"/>
              <a:ext cx="105833" cy="0"/>
            </a:xfrm>
            <a:prstGeom prst="line">
              <a:avLst/>
            </a:prstGeom>
            <a:ln>
              <a:headEnd/>
              <a:tailEnd/>
            </a:ln>
          </p:spPr>
          <p:style>
            <a:lnRef idx="1">
              <a:schemeClr val="accent5"/>
            </a:lnRef>
            <a:fillRef idx="0">
              <a:schemeClr val="accent5"/>
            </a:fillRef>
            <a:effectRef idx="0">
              <a:schemeClr val="accent5"/>
            </a:effectRef>
            <a:fontRef idx="minor">
              <a:schemeClr val="tx1"/>
            </a:fontRef>
          </p:style>
        </p:cxnSp>
        <p:cxnSp>
          <p:nvCxnSpPr>
            <p:cNvPr id="41" name="Straight Connector 40"/>
            <p:cNvCxnSpPr>
              <a:cxnSpLocks noChangeShapeType="1"/>
            </p:cNvCxnSpPr>
            <p:nvPr/>
          </p:nvCxnSpPr>
          <p:spPr bwMode="auto">
            <a:xfrm rot="16200000" flipH="1">
              <a:off x="7459134" y="5290758"/>
              <a:ext cx="105833" cy="0"/>
            </a:xfrm>
            <a:prstGeom prst="line">
              <a:avLst/>
            </a:prstGeom>
            <a:ln>
              <a:headEnd/>
              <a:tailEnd/>
            </a:ln>
          </p:spPr>
          <p:style>
            <a:lnRef idx="1">
              <a:schemeClr val="accent5"/>
            </a:lnRef>
            <a:fillRef idx="0">
              <a:schemeClr val="accent5"/>
            </a:fillRef>
            <a:effectRef idx="0">
              <a:schemeClr val="accent5"/>
            </a:effectRef>
            <a:fontRef idx="minor">
              <a:schemeClr val="tx1"/>
            </a:fontRef>
          </p:style>
        </p:cxnSp>
        <p:sp>
          <p:nvSpPr>
            <p:cNvPr id="6183" name="TextBox 131"/>
            <p:cNvSpPr txBox="1">
              <a:spLocks noChangeArrowheads="1"/>
            </p:cNvSpPr>
            <p:nvPr/>
          </p:nvSpPr>
          <p:spPr bwMode="auto">
            <a:xfrm>
              <a:off x="1058416" y="1766770"/>
              <a:ext cx="34176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453413" eaLnBrk="1" fontAlgn="auto" hangingPunct="1">
                <a:spcBef>
                  <a:spcPts val="0"/>
                </a:spcBef>
                <a:spcAft>
                  <a:spcPts val="0"/>
                </a:spcAft>
              </a:pPr>
              <a:r>
                <a:rPr lang="en-US" sz="1100" dirty="0">
                  <a:solidFill>
                    <a:srgbClr val="000000"/>
                  </a:solidFill>
                  <a:latin typeface="Arial"/>
                  <a:cs typeface="Arial"/>
                </a:rPr>
                <a:t>10</a:t>
              </a:r>
            </a:p>
          </p:txBody>
        </p:sp>
        <p:sp>
          <p:nvSpPr>
            <p:cNvPr id="6184" name="TextBox 132"/>
            <p:cNvSpPr txBox="1">
              <a:spLocks noChangeArrowheads="1"/>
            </p:cNvSpPr>
            <p:nvPr/>
          </p:nvSpPr>
          <p:spPr bwMode="auto">
            <a:xfrm>
              <a:off x="1136962" y="2153313"/>
              <a:ext cx="26321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453413" eaLnBrk="1" fontAlgn="auto" hangingPunct="1">
                <a:spcBef>
                  <a:spcPts val="0"/>
                </a:spcBef>
                <a:spcAft>
                  <a:spcPts val="0"/>
                </a:spcAft>
              </a:pPr>
              <a:r>
                <a:rPr lang="en-US" sz="1100" dirty="0">
                  <a:solidFill>
                    <a:srgbClr val="000000"/>
                  </a:solidFill>
                  <a:latin typeface="Arial"/>
                  <a:cs typeface="Arial"/>
                </a:rPr>
                <a:t>0</a:t>
              </a:r>
            </a:p>
          </p:txBody>
        </p:sp>
        <p:sp>
          <p:nvSpPr>
            <p:cNvPr id="6185" name="TextBox 133"/>
            <p:cNvSpPr txBox="1">
              <a:spLocks noChangeArrowheads="1"/>
            </p:cNvSpPr>
            <p:nvPr/>
          </p:nvSpPr>
          <p:spPr bwMode="auto">
            <a:xfrm>
              <a:off x="979868" y="2483665"/>
              <a:ext cx="420308"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453413" eaLnBrk="1" fontAlgn="auto" hangingPunct="1">
                <a:spcBef>
                  <a:spcPts val="0"/>
                </a:spcBef>
                <a:spcAft>
                  <a:spcPts val="0"/>
                </a:spcAft>
              </a:pPr>
              <a:r>
                <a:rPr lang="en-US" sz="1100" dirty="0">
                  <a:solidFill>
                    <a:srgbClr val="000000"/>
                  </a:solidFill>
                  <a:latin typeface="Arial"/>
                  <a:cs typeface="Arial"/>
                </a:rPr>
                <a:t>–10</a:t>
              </a:r>
            </a:p>
          </p:txBody>
        </p:sp>
        <p:sp>
          <p:nvSpPr>
            <p:cNvPr id="6186" name="TextBox 134"/>
            <p:cNvSpPr txBox="1">
              <a:spLocks noChangeArrowheads="1"/>
            </p:cNvSpPr>
            <p:nvPr/>
          </p:nvSpPr>
          <p:spPr bwMode="auto">
            <a:xfrm>
              <a:off x="979868" y="2849848"/>
              <a:ext cx="420308"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453413" eaLnBrk="1" fontAlgn="auto" hangingPunct="1">
                <a:spcBef>
                  <a:spcPts val="0"/>
                </a:spcBef>
                <a:spcAft>
                  <a:spcPts val="0"/>
                </a:spcAft>
              </a:pPr>
              <a:r>
                <a:rPr lang="en-US" sz="1100" dirty="0">
                  <a:solidFill>
                    <a:srgbClr val="000000"/>
                  </a:solidFill>
                  <a:latin typeface="Arial"/>
                  <a:cs typeface="Arial"/>
                </a:rPr>
                <a:t>–20</a:t>
              </a:r>
            </a:p>
          </p:txBody>
        </p:sp>
        <p:sp>
          <p:nvSpPr>
            <p:cNvPr id="6187" name="TextBox 135"/>
            <p:cNvSpPr txBox="1">
              <a:spLocks noChangeArrowheads="1"/>
            </p:cNvSpPr>
            <p:nvPr/>
          </p:nvSpPr>
          <p:spPr bwMode="auto">
            <a:xfrm>
              <a:off x="979868" y="3213914"/>
              <a:ext cx="420308"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453413" eaLnBrk="1" fontAlgn="auto" hangingPunct="1">
                <a:spcBef>
                  <a:spcPts val="0"/>
                </a:spcBef>
                <a:spcAft>
                  <a:spcPts val="0"/>
                </a:spcAft>
              </a:pPr>
              <a:r>
                <a:rPr lang="en-US" sz="1100" dirty="0">
                  <a:solidFill>
                    <a:srgbClr val="000000"/>
                  </a:solidFill>
                  <a:latin typeface="Arial"/>
                  <a:cs typeface="Arial"/>
                </a:rPr>
                <a:t>–30</a:t>
              </a:r>
            </a:p>
          </p:txBody>
        </p:sp>
        <p:sp>
          <p:nvSpPr>
            <p:cNvPr id="6188" name="TextBox 136"/>
            <p:cNvSpPr txBox="1">
              <a:spLocks noChangeArrowheads="1"/>
            </p:cNvSpPr>
            <p:nvPr/>
          </p:nvSpPr>
          <p:spPr bwMode="auto">
            <a:xfrm>
              <a:off x="979868" y="3577981"/>
              <a:ext cx="420308"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453413" eaLnBrk="1" fontAlgn="auto" hangingPunct="1">
                <a:spcBef>
                  <a:spcPts val="0"/>
                </a:spcBef>
                <a:spcAft>
                  <a:spcPts val="0"/>
                </a:spcAft>
              </a:pPr>
              <a:r>
                <a:rPr lang="en-US" sz="1100" dirty="0">
                  <a:solidFill>
                    <a:srgbClr val="000000"/>
                  </a:solidFill>
                  <a:latin typeface="Arial"/>
                  <a:cs typeface="Arial"/>
                </a:rPr>
                <a:t>–40</a:t>
              </a:r>
            </a:p>
          </p:txBody>
        </p:sp>
        <p:sp>
          <p:nvSpPr>
            <p:cNvPr id="6189" name="TextBox 137"/>
            <p:cNvSpPr txBox="1">
              <a:spLocks noChangeArrowheads="1"/>
            </p:cNvSpPr>
            <p:nvPr/>
          </p:nvSpPr>
          <p:spPr bwMode="auto">
            <a:xfrm>
              <a:off x="979868" y="3944165"/>
              <a:ext cx="420308"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453413" eaLnBrk="1" fontAlgn="auto" hangingPunct="1">
                <a:spcBef>
                  <a:spcPts val="0"/>
                </a:spcBef>
                <a:spcAft>
                  <a:spcPts val="0"/>
                </a:spcAft>
              </a:pPr>
              <a:r>
                <a:rPr lang="en-US" sz="1100">
                  <a:solidFill>
                    <a:srgbClr val="000000"/>
                  </a:solidFill>
                  <a:latin typeface="Arial"/>
                  <a:cs typeface="Arial"/>
                </a:rPr>
                <a:t>–50</a:t>
              </a:r>
            </a:p>
          </p:txBody>
        </p:sp>
        <p:sp>
          <p:nvSpPr>
            <p:cNvPr id="6190" name="TextBox 138"/>
            <p:cNvSpPr txBox="1">
              <a:spLocks noChangeArrowheads="1"/>
            </p:cNvSpPr>
            <p:nvPr/>
          </p:nvSpPr>
          <p:spPr bwMode="auto">
            <a:xfrm>
              <a:off x="979868" y="4319470"/>
              <a:ext cx="420308"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453413" eaLnBrk="1" fontAlgn="auto" hangingPunct="1">
                <a:spcBef>
                  <a:spcPts val="0"/>
                </a:spcBef>
                <a:spcAft>
                  <a:spcPts val="0"/>
                </a:spcAft>
              </a:pPr>
              <a:r>
                <a:rPr lang="en-US" sz="1100" dirty="0">
                  <a:solidFill>
                    <a:srgbClr val="000000"/>
                  </a:solidFill>
                  <a:latin typeface="Arial"/>
                  <a:cs typeface="Arial"/>
                </a:rPr>
                <a:t>–60</a:t>
              </a:r>
            </a:p>
          </p:txBody>
        </p:sp>
        <p:sp>
          <p:nvSpPr>
            <p:cNvPr id="6191" name="TextBox 139"/>
            <p:cNvSpPr txBox="1">
              <a:spLocks noChangeArrowheads="1"/>
            </p:cNvSpPr>
            <p:nvPr/>
          </p:nvSpPr>
          <p:spPr bwMode="auto">
            <a:xfrm>
              <a:off x="979868" y="4672300"/>
              <a:ext cx="420308"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453413" eaLnBrk="1" fontAlgn="auto" hangingPunct="1">
                <a:spcBef>
                  <a:spcPts val="0"/>
                </a:spcBef>
                <a:spcAft>
                  <a:spcPts val="0"/>
                </a:spcAft>
              </a:pPr>
              <a:r>
                <a:rPr lang="en-US" sz="1100" dirty="0">
                  <a:solidFill>
                    <a:srgbClr val="000000"/>
                  </a:solidFill>
                  <a:latin typeface="Arial"/>
                  <a:cs typeface="Arial"/>
                </a:rPr>
                <a:t>–70</a:t>
              </a:r>
            </a:p>
          </p:txBody>
        </p:sp>
        <p:sp>
          <p:nvSpPr>
            <p:cNvPr id="6192" name="TextBox 140"/>
            <p:cNvSpPr txBox="1">
              <a:spLocks noChangeArrowheads="1"/>
            </p:cNvSpPr>
            <p:nvPr/>
          </p:nvSpPr>
          <p:spPr bwMode="auto">
            <a:xfrm rot="16200000">
              <a:off x="-923024" y="3328612"/>
              <a:ext cx="3451423"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53413" eaLnBrk="1" fontAlgn="auto" hangingPunct="1">
                <a:spcBef>
                  <a:spcPts val="0"/>
                </a:spcBef>
                <a:spcAft>
                  <a:spcPts val="0"/>
                </a:spcAft>
              </a:pPr>
              <a:r>
                <a:rPr lang="en-US" sz="1500" dirty="0">
                  <a:solidFill>
                    <a:srgbClr val="000000"/>
                  </a:solidFill>
                  <a:latin typeface="Arial"/>
                  <a:cs typeface="Arial"/>
                </a:rPr>
                <a:t>Mean % change in LDL-C (±95%CI)</a:t>
              </a:r>
            </a:p>
          </p:txBody>
        </p:sp>
        <p:sp>
          <p:nvSpPr>
            <p:cNvPr id="6193" name="TextBox 141"/>
            <p:cNvSpPr txBox="1">
              <a:spLocks noChangeArrowheads="1"/>
            </p:cNvSpPr>
            <p:nvPr/>
          </p:nvSpPr>
          <p:spPr bwMode="auto">
            <a:xfrm>
              <a:off x="1511778" y="5298374"/>
              <a:ext cx="6970597"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tabLst>
                  <a:tab pos="114300" algn="ctr"/>
                  <a:tab pos="508000" algn="ctr"/>
                  <a:tab pos="889000" algn="ctr"/>
                  <a:tab pos="1295400" algn="ctr"/>
                  <a:tab pos="1841500" algn="ctr"/>
                  <a:tab pos="2374900" algn="ctr"/>
                  <a:tab pos="2895600" algn="ctr"/>
                  <a:tab pos="3441700" algn="ctr"/>
                  <a:tab pos="4064000" algn="ctr"/>
                  <a:tab pos="4660900" algn="ctr"/>
                  <a:tab pos="5295900" algn="ctr"/>
                  <a:tab pos="5880100" algn="ctr"/>
                  <a:tab pos="6502400" algn="ctr"/>
                </a:tabLst>
                <a:defRPr sz="2400">
                  <a:solidFill>
                    <a:schemeClr val="tx1"/>
                  </a:solidFill>
                  <a:latin typeface="Arial" pitchFamily="34" charset="0"/>
                  <a:ea typeface="ＭＳ Ｐゴシック" pitchFamily="34" charset="-128"/>
                </a:defRPr>
              </a:lvl1pPr>
              <a:lvl2pPr marL="742950" indent="-285750" eaLnBrk="0" hangingPunct="0">
                <a:tabLst>
                  <a:tab pos="114300" algn="ctr"/>
                  <a:tab pos="508000" algn="ctr"/>
                  <a:tab pos="889000" algn="ctr"/>
                  <a:tab pos="1295400" algn="ctr"/>
                  <a:tab pos="1841500" algn="ctr"/>
                  <a:tab pos="2374900" algn="ctr"/>
                  <a:tab pos="2895600" algn="ctr"/>
                  <a:tab pos="3441700" algn="ctr"/>
                  <a:tab pos="4064000" algn="ctr"/>
                  <a:tab pos="4660900" algn="ctr"/>
                  <a:tab pos="5295900" algn="ctr"/>
                  <a:tab pos="5880100" algn="ctr"/>
                  <a:tab pos="6502400" algn="ctr"/>
                </a:tabLst>
                <a:defRPr sz="2400">
                  <a:solidFill>
                    <a:schemeClr val="tx1"/>
                  </a:solidFill>
                  <a:latin typeface="Arial" pitchFamily="34" charset="0"/>
                  <a:ea typeface="ＭＳ Ｐゴシック" pitchFamily="34" charset="-128"/>
                </a:defRPr>
              </a:lvl2pPr>
              <a:lvl3pPr marL="1143000" indent="-228600" eaLnBrk="0" hangingPunct="0">
                <a:tabLst>
                  <a:tab pos="114300" algn="ctr"/>
                  <a:tab pos="508000" algn="ctr"/>
                  <a:tab pos="889000" algn="ctr"/>
                  <a:tab pos="1295400" algn="ctr"/>
                  <a:tab pos="1841500" algn="ctr"/>
                  <a:tab pos="2374900" algn="ctr"/>
                  <a:tab pos="2895600" algn="ctr"/>
                  <a:tab pos="3441700" algn="ctr"/>
                  <a:tab pos="4064000" algn="ctr"/>
                  <a:tab pos="4660900" algn="ctr"/>
                  <a:tab pos="5295900" algn="ctr"/>
                  <a:tab pos="5880100" algn="ctr"/>
                  <a:tab pos="6502400" algn="ctr"/>
                </a:tabLst>
                <a:defRPr sz="2400">
                  <a:solidFill>
                    <a:schemeClr val="tx1"/>
                  </a:solidFill>
                  <a:latin typeface="Arial" pitchFamily="34" charset="0"/>
                  <a:ea typeface="ＭＳ Ｐゴシック" pitchFamily="34" charset="-128"/>
                </a:defRPr>
              </a:lvl3pPr>
              <a:lvl4pPr marL="1600200" indent="-228600" eaLnBrk="0" hangingPunct="0">
                <a:tabLst>
                  <a:tab pos="114300" algn="ctr"/>
                  <a:tab pos="508000" algn="ctr"/>
                  <a:tab pos="889000" algn="ctr"/>
                  <a:tab pos="1295400" algn="ctr"/>
                  <a:tab pos="1841500" algn="ctr"/>
                  <a:tab pos="2374900" algn="ctr"/>
                  <a:tab pos="2895600" algn="ctr"/>
                  <a:tab pos="3441700" algn="ctr"/>
                  <a:tab pos="4064000" algn="ctr"/>
                  <a:tab pos="4660900" algn="ctr"/>
                  <a:tab pos="5295900" algn="ctr"/>
                  <a:tab pos="5880100" algn="ctr"/>
                  <a:tab pos="6502400" algn="ctr"/>
                </a:tabLst>
                <a:defRPr sz="2400">
                  <a:solidFill>
                    <a:schemeClr val="tx1"/>
                  </a:solidFill>
                  <a:latin typeface="Arial" pitchFamily="34" charset="0"/>
                  <a:ea typeface="ＭＳ Ｐゴシック" pitchFamily="34" charset="-128"/>
                </a:defRPr>
              </a:lvl4pPr>
              <a:lvl5pPr marL="2057400" indent="-228600" eaLnBrk="0" hangingPunct="0">
                <a:tabLst>
                  <a:tab pos="114300" algn="ctr"/>
                  <a:tab pos="508000" algn="ctr"/>
                  <a:tab pos="889000" algn="ctr"/>
                  <a:tab pos="1295400" algn="ctr"/>
                  <a:tab pos="1841500" algn="ctr"/>
                  <a:tab pos="2374900" algn="ctr"/>
                  <a:tab pos="2895600" algn="ctr"/>
                  <a:tab pos="3441700" algn="ctr"/>
                  <a:tab pos="4064000" algn="ctr"/>
                  <a:tab pos="4660900" algn="ctr"/>
                  <a:tab pos="5295900" algn="ctr"/>
                  <a:tab pos="5880100" algn="ctr"/>
                  <a:tab pos="6502400" algn="ctr"/>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114300" algn="ctr"/>
                  <a:tab pos="508000" algn="ctr"/>
                  <a:tab pos="889000" algn="ctr"/>
                  <a:tab pos="1295400" algn="ctr"/>
                  <a:tab pos="1841500" algn="ctr"/>
                  <a:tab pos="2374900" algn="ctr"/>
                  <a:tab pos="2895600" algn="ctr"/>
                  <a:tab pos="3441700" algn="ctr"/>
                  <a:tab pos="4064000" algn="ctr"/>
                  <a:tab pos="4660900" algn="ctr"/>
                  <a:tab pos="5295900" algn="ctr"/>
                  <a:tab pos="5880100" algn="ctr"/>
                  <a:tab pos="6502400" algn="ctr"/>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114300" algn="ctr"/>
                  <a:tab pos="508000" algn="ctr"/>
                  <a:tab pos="889000" algn="ctr"/>
                  <a:tab pos="1295400" algn="ctr"/>
                  <a:tab pos="1841500" algn="ctr"/>
                  <a:tab pos="2374900" algn="ctr"/>
                  <a:tab pos="2895600" algn="ctr"/>
                  <a:tab pos="3441700" algn="ctr"/>
                  <a:tab pos="4064000" algn="ctr"/>
                  <a:tab pos="4660900" algn="ctr"/>
                  <a:tab pos="5295900" algn="ctr"/>
                  <a:tab pos="5880100" algn="ctr"/>
                  <a:tab pos="6502400" algn="ctr"/>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114300" algn="ctr"/>
                  <a:tab pos="508000" algn="ctr"/>
                  <a:tab pos="889000" algn="ctr"/>
                  <a:tab pos="1295400" algn="ctr"/>
                  <a:tab pos="1841500" algn="ctr"/>
                  <a:tab pos="2374900" algn="ctr"/>
                  <a:tab pos="2895600" algn="ctr"/>
                  <a:tab pos="3441700" algn="ctr"/>
                  <a:tab pos="4064000" algn="ctr"/>
                  <a:tab pos="4660900" algn="ctr"/>
                  <a:tab pos="5295900" algn="ctr"/>
                  <a:tab pos="5880100" algn="ctr"/>
                  <a:tab pos="6502400" algn="ctr"/>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114300" algn="ctr"/>
                  <a:tab pos="508000" algn="ctr"/>
                  <a:tab pos="889000" algn="ctr"/>
                  <a:tab pos="1295400" algn="ctr"/>
                  <a:tab pos="1841500" algn="ctr"/>
                  <a:tab pos="2374900" algn="ctr"/>
                  <a:tab pos="2895600" algn="ctr"/>
                  <a:tab pos="3441700" algn="ctr"/>
                  <a:tab pos="4064000" algn="ctr"/>
                  <a:tab pos="4660900" algn="ctr"/>
                  <a:tab pos="5295900" algn="ctr"/>
                  <a:tab pos="5880100" algn="ctr"/>
                  <a:tab pos="6502400" algn="ctr"/>
                </a:tabLst>
                <a:defRPr sz="2400">
                  <a:solidFill>
                    <a:schemeClr val="tx1"/>
                  </a:solidFill>
                  <a:latin typeface="Arial" pitchFamily="34" charset="0"/>
                  <a:ea typeface="ＭＳ Ｐゴシック" pitchFamily="34" charset="-128"/>
                </a:defRPr>
              </a:lvl9pPr>
            </a:lstStyle>
            <a:p>
              <a:pPr defTabSz="453413" eaLnBrk="1" fontAlgn="auto" hangingPunct="1">
                <a:spcBef>
                  <a:spcPts val="0"/>
                </a:spcBef>
                <a:spcAft>
                  <a:spcPts val="0"/>
                </a:spcAft>
              </a:pPr>
              <a:r>
                <a:rPr lang="en-US" sz="1100" dirty="0">
                  <a:solidFill>
                    <a:srgbClr val="000000"/>
                  </a:solidFill>
                  <a:latin typeface="Arial"/>
                  <a:cs typeface="Arial"/>
                </a:rPr>
                <a:t>0		10	18	26	36	46	56	66	78	90	102	114	126</a:t>
              </a:r>
            </a:p>
          </p:txBody>
        </p:sp>
        <p:sp>
          <p:nvSpPr>
            <p:cNvPr id="6194" name="TextBox 142"/>
            <p:cNvSpPr txBox="1">
              <a:spLocks noChangeArrowheads="1"/>
            </p:cNvSpPr>
            <p:nvPr/>
          </p:nvSpPr>
          <p:spPr bwMode="auto">
            <a:xfrm>
              <a:off x="4520938" y="5420525"/>
              <a:ext cx="545342"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3413" eaLnBrk="1" fontAlgn="auto" hangingPunct="1">
                <a:spcBef>
                  <a:spcPts val="0"/>
                </a:spcBef>
                <a:spcAft>
                  <a:spcPts val="0"/>
                </a:spcAft>
              </a:pPr>
              <a:r>
                <a:rPr lang="en-US" sz="1100" dirty="0">
                  <a:solidFill>
                    <a:srgbClr val="000000"/>
                  </a:solidFill>
                  <a:latin typeface="Arial"/>
                  <a:cs typeface="Arial"/>
                </a:rPr>
                <a:t>Week</a:t>
              </a:r>
            </a:p>
          </p:txBody>
        </p:sp>
        <p:sp>
          <p:nvSpPr>
            <p:cNvPr id="6195" name="TextBox 143"/>
            <p:cNvSpPr txBox="1">
              <a:spLocks noChangeArrowheads="1"/>
            </p:cNvSpPr>
            <p:nvPr/>
          </p:nvSpPr>
          <p:spPr bwMode="auto">
            <a:xfrm>
              <a:off x="1511778" y="5637040"/>
              <a:ext cx="6902738"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tabLst>
                  <a:tab pos="476250" algn="ctr"/>
                  <a:tab pos="873125" algn="ctr"/>
                  <a:tab pos="1270000" algn="ctr"/>
                  <a:tab pos="1814513" algn="ctr"/>
                  <a:tab pos="2335213" algn="ctr"/>
                  <a:tab pos="2868613" algn="ctr"/>
                  <a:tab pos="3424238" algn="ctr"/>
                  <a:tab pos="4037013" algn="ctr"/>
                  <a:tab pos="4637088" algn="ctr"/>
                  <a:tab pos="5260975" algn="ctr"/>
                  <a:tab pos="5873750" algn="ctr"/>
                  <a:tab pos="6462713" algn="ctr"/>
                </a:tabLst>
                <a:defRPr sz="2400">
                  <a:solidFill>
                    <a:schemeClr val="tx1"/>
                  </a:solidFill>
                  <a:latin typeface="Arial" pitchFamily="34" charset="0"/>
                  <a:ea typeface="ＭＳ Ｐゴシック" pitchFamily="34" charset="-128"/>
                </a:defRPr>
              </a:lvl1pPr>
              <a:lvl2pPr marL="742950" indent="-285750" eaLnBrk="0" hangingPunct="0">
                <a:tabLst>
                  <a:tab pos="476250" algn="ctr"/>
                  <a:tab pos="873125" algn="ctr"/>
                  <a:tab pos="1270000" algn="ctr"/>
                  <a:tab pos="1814513" algn="ctr"/>
                  <a:tab pos="2335213" algn="ctr"/>
                  <a:tab pos="2868613" algn="ctr"/>
                  <a:tab pos="3424238" algn="ctr"/>
                  <a:tab pos="4037013" algn="ctr"/>
                  <a:tab pos="4637088" algn="ctr"/>
                  <a:tab pos="5260975" algn="ctr"/>
                  <a:tab pos="5873750" algn="ctr"/>
                  <a:tab pos="6462713" algn="ctr"/>
                </a:tabLst>
                <a:defRPr sz="2400">
                  <a:solidFill>
                    <a:schemeClr val="tx1"/>
                  </a:solidFill>
                  <a:latin typeface="Arial" pitchFamily="34" charset="0"/>
                  <a:ea typeface="ＭＳ Ｐゴシック" pitchFamily="34" charset="-128"/>
                </a:defRPr>
              </a:lvl2pPr>
              <a:lvl3pPr marL="1143000" indent="-228600" eaLnBrk="0" hangingPunct="0">
                <a:tabLst>
                  <a:tab pos="476250" algn="ctr"/>
                  <a:tab pos="873125" algn="ctr"/>
                  <a:tab pos="1270000" algn="ctr"/>
                  <a:tab pos="1814513" algn="ctr"/>
                  <a:tab pos="2335213" algn="ctr"/>
                  <a:tab pos="2868613" algn="ctr"/>
                  <a:tab pos="3424238" algn="ctr"/>
                  <a:tab pos="4037013" algn="ctr"/>
                  <a:tab pos="4637088" algn="ctr"/>
                  <a:tab pos="5260975" algn="ctr"/>
                  <a:tab pos="5873750" algn="ctr"/>
                  <a:tab pos="6462713" algn="ctr"/>
                </a:tabLst>
                <a:defRPr sz="2400">
                  <a:solidFill>
                    <a:schemeClr val="tx1"/>
                  </a:solidFill>
                  <a:latin typeface="Arial" pitchFamily="34" charset="0"/>
                  <a:ea typeface="ＭＳ Ｐゴシック" pitchFamily="34" charset="-128"/>
                </a:defRPr>
              </a:lvl3pPr>
              <a:lvl4pPr marL="1600200" indent="-228600" eaLnBrk="0" hangingPunct="0">
                <a:tabLst>
                  <a:tab pos="476250" algn="ctr"/>
                  <a:tab pos="873125" algn="ctr"/>
                  <a:tab pos="1270000" algn="ctr"/>
                  <a:tab pos="1814513" algn="ctr"/>
                  <a:tab pos="2335213" algn="ctr"/>
                  <a:tab pos="2868613" algn="ctr"/>
                  <a:tab pos="3424238" algn="ctr"/>
                  <a:tab pos="4037013" algn="ctr"/>
                  <a:tab pos="4637088" algn="ctr"/>
                  <a:tab pos="5260975" algn="ctr"/>
                  <a:tab pos="5873750" algn="ctr"/>
                  <a:tab pos="6462713" algn="ctr"/>
                </a:tabLst>
                <a:defRPr sz="2400">
                  <a:solidFill>
                    <a:schemeClr val="tx1"/>
                  </a:solidFill>
                  <a:latin typeface="Arial" pitchFamily="34" charset="0"/>
                  <a:ea typeface="ＭＳ Ｐゴシック" pitchFamily="34" charset="-128"/>
                </a:defRPr>
              </a:lvl4pPr>
              <a:lvl5pPr marL="2057400" indent="-228600" eaLnBrk="0" hangingPunct="0">
                <a:tabLst>
                  <a:tab pos="476250" algn="ctr"/>
                  <a:tab pos="873125" algn="ctr"/>
                  <a:tab pos="1270000" algn="ctr"/>
                  <a:tab pos="1814513" algn="ctr"/>
                  <a:tab pos="2335213" algn="ctr"/>
                  <a:tab pos="2868613" algn="ctr"/>
                  <a:tab pos="3424238" algn="ctr"/>
                  <a:tab pos="4037013" algn="ctr"/>
                  <a:tab pos="4637088" algn="ctr"/>
                  <a:tab pos="5260975" algn="ctr"/>
                  <a:tab pos="5873750" algn="ctr"/>
                  <a:tab pos="6462713" algn="ctr"/>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476250" algn="ctr"/>
                  <a:tab pos="873125" algn="ctr"/>
                  <a:tab pos="1270000" algn="ctr"/>
                  <a:tab pos="1814513" algn="ctr"/>
                  <a:tab pos="2335213" algn="ctr"/>
                  <a:tab pos="2868613" algn="ctr"/>
                  <a:tab pos="3424238" algn="ctr"/>
                  <a:tab pos="4037013" algn="ctr"/>
                  <a:tab pos="4637088" algn="ctr"/>
                  <a:tab pos="5260975" algn="ctr"/>
                  <a:tab pos="5873750" algn="ctr"/>
                  <a:tab pos="6462713" algn="ctr"/>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476250" algn="ctr"/>
                  <a:tab pos="873125" algn="ctr"/>
                  <a:tab pos="1270000" algn="ctr"/>
                  <a:tab pos="1814513" algn="ctr"/>
                  <a:tab pos="2335213" algn="ctr"/>
                  <a:tab pos="2868613" algn="ctr"/>
                  <a:tab pos="3424238" algn="ctr"/>
                  <a:tab pos="4037013" algn="ctr"/>
                  <a:tab pos="4637088" algn="ctr"/>
                  <a:tab pos="5260975" algn="ctr"/>
                  <a:tab pos="5873750" algn="ctr"/>
                  <a:tab pos="6462713" algn="ctr"/>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476250" algn="ctr"/>
                  <a:tab pos="873125" algn="ctr"/>
                  <a:tab pos="1270000" algn="ctr"/>
                  <a:tab pos="1814513" algn="ctr"/>
                  <a:tab pos="2335213" algn="ctr"/>
                  <a:tab pos="2868613" algn="ctr"/>
                  <a:tab pos="3424238" algn="ctr"/>
                  <a:tab pos="4037013" algn="ctr"/>
                  <a:tab pos="4637088" algn="ctr"/>
                  <a:tab pos="5260975" algn="ctr"/>
                  <a:tab pos="5873750" algn="ctr"/>
                  <a:tab pos="6462713" algn="ctr"/>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476250" algn="ctr"/>
                  <a:tab pos="873125" algn="ctr"/>
                  <a:tab pos="1270000" algn="ctr"/>
                  <a:tab pos="1814513" algn="ctr"/>
                  <a:tab pos="2335213" algn="ctr"/>
                  <a:tab pos="2868613" algn="ctr"/>
                  <a:tab pos="3424238" algn="ctr"/>
                  <a:tab pos="4037013" algn="ctr"/>
                  <a:tab pos="4637088" algn="ctr"/>
                  <a:tab pos="5260975" algn="ctr"/>
                  <a:tab pos="5873750" algn="ctr"/>
                  <a:tab pos="6462713" algn="ctr"/>
                </a:tabLst>
                <a:defRPr sz="2400">
                  <a:solidFill>
                    <a:schemeClr val="tx1"/>
                  </a:solidFill>
                  <a:latin typeface="Arial" pitchFamily="34" charset="0"/>
                  <a:ea typeface="ＭＳ Ｐゴシック" pitchFamily="34" charset="-128"/>
                </a:defRPr>
              </a:lvl9pPr>
            </a:lstStyle>
            <a:p>
              <a:pPr defTabSz="453413" eaLnBrk="1" fontAlgn="auto" hangingPunct="1">
                <a:spcBef>
                  <a:spcPts val="0"/>
                </a:spcBef>
                <a:spcAft>
                  <a:spcPts val="0"/>
                </a:spcAft>
              </a:pPr>
              <a:r>
                <a:rPr lang="en-US" sz="1100" dirty="0">
                  <a:solidFill>
                    <a:srgbClr val="000000"/>
                  </a:solidFill>
                  <a:latin typeface="Arial"/>
                  <a:cs typeface="Arial"/>
                </a:rPr>
                <a:t>17	17	16	17	17	17	17	17	17	17	17	17	17</a:t>
              </a:r>
            </a:p>
          </p:txBody>
        </p:sp>
        <p:sp>
          <p:nvSpPr>
            <p:cNvPr id="146" name="Rounded Rectangle 145"/>
            <p:cNvSpPr>
              <a:spLocks noChangeArrowheads="1"/>
            </p:cNvSpPr>
            <p:nvPr/>
          </p:nvSpPr>
          <p:spPr bwMode="auto">
            <a:xfrm>
              <a:off x="1651000" y="1986653"/>
              <a:ext cx="4013200" cy="274320"/>
            </a:xfrm>
            <a:prstGeom prst="roundRect">
              <a:avLst>
                <a:gd name="adj" fmla="val 0"/>
              </a:avLst>
            </a:prstGeom>
            <a:solidFill>
              <a:schemeClr val="accent3"/>
            </a:solidFill>
            <a:ln w="9525">
              <a:noFill/>
              <a:round/>
              <a:headEnd/>
              <a:tailEnd/>
            </a:ln>
            <a:effectLst/>
          </p:spPr>
          <p:txBody>
            <a:bodyPr lIns="0" tIns="0" rIns="0" bIns="0" anchor="ctr"/>
            <a:lstStyle/>
            <a:p>
              <a:pPr algn="ctr" defTabSz="453413" fontAlgn="auto">
                <a:spcBef>
                  <a:spcPts val="0"/>
                </a:spcBef>
                <a:spcAft>
                  <a:spcPts val="0"/>
                </a:spcAft>
              </a:pPr>
              <a:r>
                <a:rPr lang="en-US" sz="1500" dirty="0">
                  <a:solidFill>
                    <a:srgbClr val="FFFFFF"/>
                  </a:solidFill>
                  <a:latin typeface="Arial"/>
                  <a:cs typeface="Arial"/>
                </a:rPr>
                <a:t>Phase 3</a:t>
              </a:r>
              <a:endParaRPr lang="en-US" sz="1500" baseline="30000" dirty="0">
                <a:solidFill>
                  <a:srgbClr val="FFFFFF"/>
                </a:solidFill>
                <a:latin typeface="Arial"/>
                <a:cs typeface="Arial"/>
              </a:endParaRPr>
            </a:p>
          </p:txBody>
        </p:sp>
        <p:sp>
          <p:nvSpPr>
            <p:cNvPr id="147" name="Rounded Rectangle 146"/>
            <p:cNvSpPr>
              <a:spLocks noChangeArrowheads="1"/>
            </p:cNvSpPr>
            <p:nvPr/>
          </p:nvSpPr>
          <p:spPr bwMode="auto">
            <a:xfrm>
              <a:off x="5664200" y="1986653"/>
              <a:ext cx="2509839" cy="274320"/>
            </a:xfrm>
            <a:prstGeom prst="roundRect">
              <a:avLst>
                <a:gd name="adj" fmla="val 0"/>
              </a:avLst>
            </a:prstGeom>
            <a:solidFill>
              <a:schemeClr val="accent2"/>
            </a:solidFill>
            <a:ln w="9525">
              <a:noFill/>
              <a:round/>
              <a:headEnd/>
              <a:tailEnd/>
            </a:ln>
            <a:effectLst/>
          </p:spPr>
          <p:txBody>
            <a:bodyPr lIns="0" tIns="0" rIns="0" bIns="0" anchor="ctr"/>
            <a:lstStyle/>
            <a:p>
              <a:pPr algn="ctr" defTabSz="453413" fontAlgn="auto">
                <a:spcBef>
                  <a:spcPts val="0"/>
                </a:spcBef>
                <a:spcAft>
                  <a:spcPts val="0"/>
                </a:spcAft>
                <a:defRPr/>
              </a:pPr>
              <a:r>
                <a:rPr lang="en-US" sz="1500" dirty="0">
                  <a:solidFill>
                    <a:srgbClr val="FFFFFF"/>
                  </a:solidFill>
                  <a:latin typeface="Arial"/>
                  <a:cs typeface="Arial"/>
                </a:rPr>
                <a:t>Long-Term Extension</a:t>
              </a:r>
            </a:p>
          </p:txBody>
        </p:sp>
        <p:sp>
          <p:nvSpPr>
            <p:cNvPr id="44" name="Freeform 43"/>
            <p:cNvSpPr/>
            <p:nvPr/>
          </p:nvSpPr>
          <p:spPr>
            <a:xfrm>
              <a:off x="1677988" y="2301785"/>
              <a:ext cx="6418262" cy="2434167"/>
            </a:xfrm>
            <a:custGeom>
              <a:avLst/>
              <a:gdLst>
                <a:gd name="connsiteX0" fmla="*/ 0 w 6418235"/>
                <a:gd name="connsiteY0" fmla="*/ 0 h 1825524"/>
                <a:gd name="connsiteX1" fmla="*/ 136076 w 6418235"/>
                <a:gd name="connsiteY1" fmla="*/ 204096 h 1825524"/>
                <a:gd name="connsiteX2" fmla="*/ 283491 w 6418235"/>
                <a:gd name="connsiteY2" fmla="*/ 464885 h 1825524"/>
                <a:gd name="connsiteX3" fmla="*/ 464925 w 6418235"/>
                <a:gd name="connsiteY3" fmla="*/ 771029 h 1825524"/>
                <a:gd name="connsiteX4" fmla="*/ 646360 w 6418235"/>
                <a:gd name="connsiteY4" fmla="*/ 1451349 h 1825524"/>
                <a:gd name="connsiteX5" fmla="*/ 839133 w 6418235"/>
                <a:gd name="connsiteY5" fmla="*/ 1825524 h 1825524"/>
                <a:gd name="connsiteX6" fmla="*/ 1077266 w 6418235"/>
                <a:gd name="connsiteY6" fmla="*/ 1757492 h 1825524"/>
                <a:gd name="connsiteX7" fmla="*/ 1270040 w 6418235"/>
                <a:gd name="connsiteY7" fmla="*/ 1519381 h 1825524"/>
                <a:gd name="connsiteX8" fmla="*/ 1746304 w 6418235"/>
                <a:gd name="connsiteY8" fmla="*/ 1383317 h 1825524"/>
                <a:gd name="connsiteX9" fmla="*/ 2301947 w 6418235"/>
                <a:gd name="connsiteY9" fmla="*/ 1383317 h 1825524"/>
                <a:gd name="connsiteX10" fmla="*/ 2834910 w 6418235"/>
                <a:gd name="connsiteY10" fmla="*/ 1474026 h 1825524"/>
                <a:gd name="connsiteX11" fmla="*/ 3379212 w 6418235"/>
                <a:gd name="connsiteY11" fmla="*/ 1440010 h 1825524"/>
                <a:gd name="connsiteX12" fmla="*/ 3980213 w 6418235"/>
                <a:gd name="connsiteY12" fmla="*/ 1383317 h 1825524"/>
                <a:gd name="connsiteX13" fmla="*/ 4603893 w 6418235"/>
                <a:gd name="connsiteY13" fmla="*/ 1428671 h 1825524"/>
                <a:gd name="connsiteX14" fmla="*/ 5204894 w 6418235"/>
                <a:gd name="connsiteY14" fmla="*/ 1235914 h 1825524"/>
                <a:gd name="connsiteX15" fmla="*/ 5817234 w 6418235"/>
                <a:gd name="connsiteY15" fmla="*/ 1383317 h 1825524"/>
                <a:gd name="connsiteX16" fmla="*/ 6418235 w 6418235"/>
                <a:gd name="connsiteY16" fmla="*/ 1235914 h 182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18235" h="1825524">
                  <a:moveTo>
                    <a:pt x="0" y="0"/>
                  </a:moveTo>
                  <a:lnTo>
                    <a:pt x="136076" y="204096"/>
                  </a:lnTo>
                  <a:lnTo>
                    <a:pt x="283491" y="464885"/>
                  </a:lnTo>
                  <a:lnTo>
                    <a:pt x="464925" y="771029"/>
                  </a:lnTo>
                  <a:lnTo>
                    <a:pt x="646360" y="1451349"/>
                  </a:lnTo>
                  <a:lnTo>
                    <a:pt x="839133" y="1825524"/>
                  </a:lnTo>
                  <a:lnTo>
                    <a:pt x="1077266" y="1757492"/>
                  </a:lnTo>
                  <a:lnTo>
                    <a:pt x="1270040" y="1519381"/>
                  </a:lnTo>
                  <a:lnTo>
                    <a:pt x="1746304" y="1383317"/>
                  </a:lnTo>
                  <a:lnTo>
                    <a:pt x="2301947" y="1383317"/>
                  </a:lnTo>
                  <a:lnTo>
                    <a:pt x="2834910" y="1474026"/>
                  </a:lnTo>
                  <a:lnTo>
                    <a:pt x="3379212" y="1440010"/>
                  </a:lnTo>
                  <a:lnTo>
                    <a:pt x="3980213" y="1383317"/>
                  </a:lnTo>
                  <a:lnTo>
                    <a:pt x="4603893" y="1428671"/>
                  </a:lnTo>
                  <a:lnTo>
                    <a:pt x="5204894" y="1235914"/>
                  </a:lnTo>
                  <a:lnTo>
                    <a:pt x="5817234" y="1383317"/>
                  </a:lnTo>
                  <a:lnTo>
                    <a:pt x="6418235" y="1235914"/>
                  </a:lnTo>
                </a:path>
              </a:pathLst>
            </a:cu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453413" fontAlgn="auto">
                <a:spcBef>
                  <a:spcPts val="0"/>
                </a:spcBef>
                <a:spcAft>
                  <a:spcPts val="0"/>
                </a:spcAft>
                <a:defRPr/>
              </a:pPr>
              <a:endParaRPr lang="en-US">
                <a:solidFill>
                  <a:srgbClr val="575A5D"/>
                </a:solidFill>
                <a:cs typeface="Arial"/>
              </a:endParaRPr>
            </a:p>
          </p:txBody>
        </p:sp>
        <p:sp>
          <p:nvSpPr>
            <p:cNvPr id="140" name="TextBox 144"/>
            <p:cNvSpPr txBox="1">
              <a:spLocks noChangeArrowheads="1"/>
            </p:cNvSpPr>
            <p:nvPr/>
          </p:nvSpPr>
          <p:spPr bwMode="auto">
            <a:xfrm>
              <a:off x="1270081" y="5579732"/>
              <a:ext cx="344966"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453413" eaLnBrk="1" fontAlgn="auto" hangingPunct="1">
                <a:spcBef>
                  <a:spcPts val="0"/>
                </a:spcBef>
                <a:spcAft>
                  <a:spcPts val="0"/>
                </a:spcAft>
              </a:pPr>
              <a:r>
                <a:rPr lang="en-US" sz="1500" dirty="0">
                  <a:solidFill>
                    <a:srgbClr val="000000"/>
                  </a:solidFill>
                  <a:latin typeface="Arial"/>
                  <a:cs typeface="Arial"/>
                </a:rPr>
                <a:t>n:</a:t>
              </a:r>
            </a:p>
          </p:txBody>
        </p:sp>
        <p:cxnSp>
          <p:nvCxnSpPr>
            <p:cNvPr id="42" name="Straight Connector 41"/>
            <p:cNvCxnSpPr>
              <a:cxnSpLocks noChangeShapeType="1"/>
            </p:cNvCxnSpPr>
            <p:nvPr/>
          </p:nvCxnSpPr>
          <p:spPr bwMode="auto">
            <a:xfrm rot="16200000" flipH="1">
              <a:off x="8070321" y="5313234"/>
              <a:ext cx="105833" cy="0"/>
            </a:xfrm>
            <a:prstGeom prst="line">
              <a:avLst/>
            </a:prstGeom>
            <a:ln>
              <a:headEnd/>
              <a:tailEnd/>
            </a:ln>
          </p:spPr>
          <p:style>
            <a:lnRef idx="1">
              <a:schemeClr val="accent5"/>
            </a:lnRef>
            <a:fillRef idx="0">
              <a:schemeClr val="accent5"/>
            </a:fillRef>
            <a:effectRef idx="0">
              <a:schemeClr val="accent5"/>
            </a:effectRef>
            <a:fontRef idx="minor">
              <a:schemeClr val="tx1"/>
            </a:fontRef>
          </p:style>
        </p:cxnSp>
        <p:grpSp>
          <p:nvGrpSpPr>
            <p:cNvPr id="58" name="Group 57"/>
            <p:cNvGrpSpPr/>
            <p:nvPr/>
          </p:nvGrpSpPr>
          <p:grpSpPr>
            <a:xfrm>
              <a:off x="8032625" y="3430069"/>
              <a:ext cx="130175" cy="1162850"/>
              <a:chOff x="8032625" y="3341271"/>
              <a:chExt cx="130175" cy="1162850"/>
            </a:xfrm>
          </p:grpSpPr>
          <p:cxnSp>
            <p:nvCxnSpPr>
              <p:cNvPr id="138" name="Straight Connector 137"/>
              <p:cNvCxnSpPr/>
              <p:nvPr/>
            </p:nvCxnSpPr>
            <p:spPr bwMode="auto">
              <a:xfrm>
                <a:off x="8097713" y="3341271"/>
                <a:ext cx="0" cy="116285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bwMode="auto">
              <a:xfrm>
                <a:off x="8032625" y="4504121"/>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bwMode="auto">
              <a:xfrm>
                <a:off x="8032625" y="3341271"/>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3" name="Oval 142"/>
              <p:cNvSpPr/>
              <p:nvPr/>
            </p:nvSpPr>
            <p:spPr bwMode="auto">
              <a:xfrm>
                <a:off x="8054850" y="3809503"/>
                <a:ext cx="85725" cy="8640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3413" fontAlgn="auto">
                  <a:spcBef>
                    <a:spcPts val="0"/>
                  </a:spcBef>
                  <a:spcAft>
                    <a:spcPts val="0"/>
                  </a:spcAft>
                  <a:defRPr/>
                </a:pPr>
                <a:endParaRPr lang="en-US">
                  <a:solidFill>
                    <a:srgbClr val="575A5D"/>
                  </a:solidFill>
                  <a:cs typeface="Arial"/>
                </a:endParaRPr>
              </a:p>
            </p:txBody>
          </p:sp>
        </p:grpSp>
        <p:grpSp>
          <p:nvGrpSpPr>
            <p:cNvPr id="4" name="Group 3"/>
            <p:cNvGrpSpPr/>
            <p:nvPr/>
          </p:nvGrpSpPr>
          <p:grpSpPr>
            <a:xfrm>
              <a:off x="7443629" y="3777355"/>
              <a:ext cx="130175" cy="777617"/>
              <a:chOff x="7634692" y="3913317"/>
              <a:chExt cx="130175" cy="777617"/>
            </a:xfrm>
          </p:grpSpPr>
          <p:cxnSp>
            <p:nvCxnSpPr>
              <p:cNvPr id="144" name="Straight Connector 143"/>
              <p:cNvCxnSpPr/>
              <p:nvPr/>
            </p:nvCxnSpPr>
            <p:spPr bwMode="auto">
              <a:xfrm>
                <a:off x="7699780" y="3913317"/>
                <a:ext cx="0" cy="777617"/>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bwMode="auto">
              <a:xfrm>
                <a:off x="7634692" y="4690934"/>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bwMode="auto">
              <a:xfrm>
                <a:off x="7634692" y="3913317"/>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9" name="Oval 148"/>
              <p:cNvSpPr/>
              <p:nvPr/>
            </p:nvSpPr>
            <p:spPr bwMode="auto">
              <a:xfrm>
                <a:off x="7656917" y="4226431"/>
                <a:ext cx="85725" cy="8640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3413" fontAlgn="auto">
                  <a:spcBef>
                    <a:spcPts val="0"/>
                  </a:spcBef>
                  <a:spcAft>
                    <a:spcPts val="0"/>
                  </a:spcAft>
                  <a:defRPr/>
                </a:pPr>
                <a:endParaRPr lang="en-US">
                  <a:solidFill>
                    <a:srgbClr val="575A5D"/>
                  </a:solidFill>
                  <a:cs typeface="Arial"/>
                </a:endParaRPr>
              </a:p>
            </p:txBody>
          </p:sp>
        </p:grpSp>
        <p:grpSp>
          <p:nvGrpSpPr>
            <p:cNvPr id="5" name="Group 4"/>
            <p:cNvGrpSpPr/>
            <p:nvPr/>
          </p:nvGrpSpPr>
          <p:grpSpPr>
            <a:xfrm>
              <a:off x="6840537" y="3547293"/>
              <a:ext cx="130175" cy="861883"/>
              <a:chOff x="7236759" y="3672017"/>
              <a:chExt cx="130175" cy="861883"/>
            </a:xfrm>
          </p:grpSpPr>
          <p:cxnSp>
            <p:nvCxnSpPr>
              <p:cNvPr id="150" name="Straight Connector 149"/>
              <p:cNvCxnSpPr/>
              <p:nvPr/>
            </p:nvCxnSpPr>
            <p:spPr bwMode="auto">
              <a:xfrm>
                <a:off x="7301847" y="3672017"/>
                <a:ext cx="0" cy="861883"/>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bwMode="auto">
              <a:xfrm>
                <a:off x="7236759" y="4533900"/>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bwMode="auto">
              <a:xfrm>
                <a:off x="7236759" y="3672017"/>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3" name="Oval 152"/>
              <p:cNvSpPr/>
              <p:nvPr/>
            </p:nvSpPr>
            <p:spPr bwMode="auto">
              <a:xfrm>
                <a:off x="7258984" y="4019062"/>
                <a:ext cx="85725" cy="8640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3413" fontAlgn="auto">
                  <a:spcBef>
                    <a:spcPts val="0"/>
                  </a:spcBef>
                  <a:spcAft>
                    <a:spcPts val="0"/>
                  </a:spcAft>
                  <a:defRPr/>
                </a:pPr>
                <a:endParaRPr lang="en-US">
                  <a:solidFill>
                    <a:srgbClr val="575A5D"/>
                  </a:solidFill>
                  <a:cs typeface="Arial"/>
                </a:endParaRPr>
              </a:p>
            </p:txBody>
          </p:sp>
        </p:grpSp>
        <p:grpSp>
          <p:nvGrpSpPr>
            <p:cNvPr id="6" name="Group 5"/>
            <p:cNvGrpSpPr/>
            <p:nvPr/>
          </p:nvGrpSpPr>
          <p:grpSpPr>
            <a:xfrm>
              <a:off x="6232525" y="3754319"/>
              <a:ext cx="130175" cy="982443"/>
              <a:chOff x="6831421" y="3856567"/>
              <a:chExt cx="130175" cy="982443"/>
            </a:xfrm>
          </p:grpSpPr>
          <p:cxnSp>
            <p:nvCxnSpPr>
              <p:cNvPr id="154" name="Straight Connector 153"/>
              <p:cNvCxnSpPr/>
              <p:nvPr/>
            </p:nvCxnSpPr>
            <p:spPr bwMode="auto">
              <a:xfrm>
                <a:off x="6896509" y="3856567"/>
                <a:ext cx="0" cy="982443"/>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bwMode="auto">
              <a:xfrm>
                <a:off x="6831421" y="4839010"/>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bwMode="auto">
              <a:xfrm>
                <a:off x="6831421" y="3856567"/>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7" name="Oval 156"/>
              <p:cNvSpPr/>
              <p:nvPr/>
            </p:nvSpPr>
            <p:spPr bwMode="auto">
              <a:xfrm>
                <a:off x="6853646" y="4252157"/>
                <a:ext cx="85725" cy="8640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3413" fontAlgn="auto">
                  <a:spcBef>
                    <a:spcPts val="0"/>
                  </a:spcBef>
                  <a:spcAft>
                    <a:spcPts val="0"/>
                  </a:spcAft>
                  <a:defRPr/>
                </a:pPr>
                <a:endParaRPr lang="en-US">
                  <a:solidFill>
                    <a:srgbClr val="575A5D"/>
                  </a:solidFill>
                  <a:cs typeface="Arial"/>
                </a:endParaRPr>
              </a:p>
            </p:txBody>
          </p:sp>
        </p:grpSp>
        <p:grpSp>
          <p:nvGrpSpPr>
            <p:cNvPr id="8" name="Group 7"/>
            <p:cNvGrpSpPr/>
            <p:nvPr/>
          </p:nvGrpSpPr>
          <p:grpSpPr>
            <a:xfrm>
              <a:off x="5599112" y="3810568"/>
              <a:ext cx="130175" cy="729841"/>
              <a:chOff x="6430316" y="3935292"/>
              <a:chExt cx="130175" cy="729841"/>
            </a:xfrm>
          </p:grpSpPr>
          <p:cxnSp>
            <p:nvCxnSpPr>
              <p:cNvPr id="158" name="Straight Connector 157"/>
              <p:cNvCxnSpPr/>
              <p:nvPr/>
            </p:nvCxnSpPr>
            <p:spPr bwMode="auto">
              <a:xfrm>
                <a:off x="6495404" y="3935292"/>
                <a:ext cx="0" cy="729841"/>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bwMode="auto">
              <a:xfrm>
                <a:off x="6430316" y="4665133"/>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p:nvCxnSpPr>
            <p:spPr bwMode="auto">
              <a:xfrm>
                <a:off x="6430316" y="3935292"/>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1" name="Oval 160"/>
              <p:cNvSpPr/>
              <p:nvPr/>
            </p:nvSpPr>
            <p:spPr bwMode="auto">
              <a:xfrm>
                <a:off x="6452541" y="4229169"/>
                <a:ext cx="85725" cy="8640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3413" fontAlgn="auto">
                  <a:spcBef>
                    <a:spcPts val="0"/>
                  </a:spcBef>
                  <a:spcAft>
                    <a:spcPts val="0"/>
                  </a:spcAft>
                  <a:defRPr/>
                </a:pPr>
                <a:endParaRPr lang="en-US">
                  <a:solidFill>
                    <a:srgbClr val="575A5D"/>
                  </a:solidFill>
                  <a:cs typeface="Arial"/>
                </a:endParaRPr>
              </a:p>
            </p:txBody>
          </p:sp>
        </p:grpSp>
        <p:grpSp>
          <p:nvGrpSpPr>
            <p:cNvPr id="9" name="Group 8"/>
            <p:cNvGrpSpPr/>
            <p:nvPr/>
          </p:nvGrpSpPr>
          <p:grpSpPr>
            <a:xfrm>
              <a:off x="5016501" y="3792826"/>
              <a:ext cx="130175" cy="925693"/>
              <a:chOff x="6029211" y="3917550"/>
              <a:chExt cx="130175" cy="925693"/>
            </a:xfrm>
          </p:grpSpPr>
          <p:cxnSp>
            <p:nvCxnSpPr>
              <p:cNvPr id="162" name="Straight Connector 161"/>
              <p:cNvCxnSpPr/>
              <p:nvPr/>
            </p:nvCxnSpPr>
            <p:spPr bwMode="auto">
              <a:xfrm>
                <a:off x="6094299" y="3917550"/>
                <a:ext cx="0" cy="925693"/>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bwMode="auto">
              <a:xfrm>
                <a:off x="6029211" y="4843243"/>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p:nvCxnSpPr>
            <p:spPr bwMode="auto">
              <a:xfrm>
                <a:off x="6029211" y="3917550"/>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5" name="Oval 164"/>
              <p:cNvSpPr/>
              <p:nvPr/>
            </p:nvSpPr>
            <p:spPr bwMode="auto">
              <a:xfrm>
                <a:off x="6051436" y="4290289"/>
                <a:ext cx="85725" cy="8640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3413" fontAlgn="auto">
                  <a:spcBef>
                    <a:spcPts val="0"/>
                  </a:spcBef>
                  <a:spcAft>
                    <a:spcPts val="0"/>
                  </a:spcAft>
                  <a:defRPr/>
                </a:pPr>
                <a:endParaRPr lang="en-US">
                  <a:solidFill>
                    <a:srgbClr val="575A5D"/>
                  </a:solidFill>
                  <a:cs typeface="Arial"/>
                </a:endParaRPr>
              </a:p>
            </p:txBody>
          </p:sp>
        </p:grpSp>
        <p:grpSp>
          <p:nvGrpSpPr>
            <p:cNvPr id="10" name="Group 9"/>
            <p:cNvGrpSpPr/>
            <p:nvPr/>
          </p:nvGrpSpPr>
          <p:grpSpPr>
            <a:xfrm>
              <a:off x="4460875" y="3894338"/>
              <a:ext cx="130175" cy="797973"/>
              <a:chOff x="5628106" y="4019062"/>
              <a:chExt cx="130175" cy="797973"/>
            </a:xfrm>
          </p:grpSpPr>
          <p:cxnSp>
            <p:nvCxnSpPr>
              <p:cNvPr id="166" name="Straight Connector 165"/>
              <p:cNvCxnSpPr/>
              <p:nvPr/>
            </p:nvCxnSpPr>
            <p:spPr bwMode="auto">
              <a:xfrm>
                <a:off x="5693194" y="4019062"/>
                <a:ext cx="0" cy="797973"/>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bwMode="auto">
              <a:xfrm>
                <a:off x="5628106" y="4817035"/>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bwMode="auto">
              <a:xfrm>
                <a:off x="5628106" y="4019062"/>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9" name="Oval 168"/>
              <p:cNvSpPr/>
              <p:nvPr/>
            </p:nvSpPr>
            <p:spPr bwMode="auto">
              <a:xfrm>
                <a:off x="5650331" y="4340373"/>
                <a:ext cx="85725" cy="8640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3413" fontAlgn="auto">
                  <a:spcBef>
                    <a:spcPts val="0"/>
                  </a:spcBef>
                  <a:spcAft>
                    <a:spcPts val="0"/>
                  </a:spcAft>
                  <a:defRPr/>
                </a:pPr>
                <a:endParaRPr lang="en-US">
                  <a:solidFill>
                    <a:srgbClr val="575A5D"/>
                  </a:solidFill>
                  <a:cs typeface="Arial"/>
                </a:endParaRPr>
              </a:p>
            </p:txBody>
          </p:sp>
        </p:grpSp>
        <p:grpSp>
          <p:nvGrpSpPr>
            <p:cNvPr id="11" name="Group 10"/>
            <p:cNvGrpSpPr/>
            <p:nvPr/>
          </p:nvGrpSpPr>
          <p:grpSpPr>
            <a:xfrm>
              <a:off x="3933826" y="3706928"/>
              <a:ext cx="130175" cy="973029"/>
              <a:chOff x="5227001" y="3797938"/>
              <a:chExt cx="130175" cy="973029"/>
            </a:xfrm>
          </p:grpSpPr>
          <p:cxnSp>
            <p:nvCxnSpPr>
              <p:cNvPr id="170" name="Straight Connector 169"/>
              <p:cNvCxnSpPr/>
              <p:nvPr/>
            </p:nvCxnSpPr>
            <p:spPr bwMode="auto">
              <a:xfrm>
                <a:off x="5292089" y="3797938"/>
                <a:ext cx="0" cy="973029"/>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p:nvCxnSpPr>
            <p:spPr bwMode="auto">
              <a:xfrm>
                <a:off x="5227001" y="4770967"/>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2" name="Straight Connector 171"/>
              <p:cNvCxnSpPr/>
              <p:nvPr/>
            </p:nvCxnSpPr>
            <p:spPr bwMode="auto">
              <a:xfrm>
                <a:off x="5227001" y="3797938"/>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3" name="Oval 172"/>
              <p:cNvSpPr/>
              <p:nvPr/>
            </p:nvSpPr>
            <p:spPr bwMode="auto">
              <a:xfrm>
                <a:off x="5249226" y="4189737"/>
                <a:ext cx="85725" cy="8640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3413" fontAlgn="auto">
                  <a:spcBef>
                    <a:spcPts val="0"/>
                  </a:spcBef>
                  <a:spcAft>
                    <a:spcPts val="0"/>
                  </a:spcAft>
                  <a:defRPr/>
                </a:pPr>
                <a:endParaRPr lang="en-US">
                  <a:solidFill>
                    <a:srgbClr val="575A5D"/>
                  </a:solidFill>
                  <a:cs typeface="Arial"/>
                </a:endParaRPr>
              </a:p>
            </p:txBody>
          </p:sp>
        </p:grpSp>
        <p:grpSp>
          <p:nvGrpSpPr>
            <p:cNvPr id="21" name="Group 20"/>
            <p:cNvGrpSpPr/>
            <p:nvPr/>
          </p:nvGrpSpPr>
          <p:grpSpPr>
            <a:xfrm>
              <a:off x="3405187" y="3729722"/>
              <a:ext cx="130175" cy="912135"/>
              <a:chOff x="4825896" y="3820732"/>
              <a:chExt cx="130175" cy="912135"/>
            </a:xfrm>
          </p:grpSpPr>
          <p:cxnSp>
            <p:nvCxnSpPr>
              <p:cNvPr id="174" name="Straight Connector 173"/>
              <p:cNvCxnSpPr/>
              <p:nvPr/>
            </p:nvCxnSpPr>
            <p:spPr bwMode="auto">
              <a:xfrm>
                <a:off x="4890984" y="3820732"/>
                <a:ext cx="0" cy="912135"/>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bwMode="auto">
              <a:xfrm>
                <a:off x="4825896" y="4732867"/>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p:nvCxnSpPr>
            <p:spPr bwMode="auto">
              <a:xfrm>
                <a:off x="4825896" y="3820732"/>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7" name="Oval 176"/>
              <p:cNvSpPr/>
              <p:nvPr/>
            </p:nvSpPr>
            <p:spPr bwMode="auto">
              <a:xfrm>
                <a:off x="4848121" y="4188011"/>
                <a:ext cx="85725" cy="8640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3413" fontAlgn="auto">
                  <a:spcBef>
                    <a:spcPts val="0"/>
                  </a:spcBef>
                  <a:spcAft>
                    <a:spcPts val="0"/>
                  </a:spcAft>
                  <a:defRPr/>
                </a:pPr>
                <a:endParaRPr lang="en-US">
                  <a:solidFill>
                    <a:srgbClr val="575A5D"/>
                  </a:solidFill>
                  <a:cs typeface="Arial"/>
                </a:endParaRPr>
              </a:p>
            </p:txBody>
          </p:sp>
        </p:grpSp>
        <p:grpSp>
          <p:nvGrpSpPr>
            <p:cNvPr id="22" name="Group 21"/>
            <p:cNvGrpSpPr/>
            <p:nvPr/>
          </p:nvGrpSpPr>
          <p:grpSpPr>
            <a:xfrm>
              <a:off x="2857501" y="3975584"/>
              <a:ext cx="130175" cy="803201"/>
              <a:chOff x="4424791" y="4077832"/>
              <a:chExt cx="130175" cy="803201"/>
            </a:xfrm>
          </p:grpSpPr>
          <p:cxnSp>
            <p:nvCxnSpPr>
              <p:cNvPr id="178" name="Straight Connector 177"/>
              <p:cNvCxnSpPr/>
              <p:nvPr/>
            </p:nvCxnSpPr>
            <p:spPr bwMode="auto">
              <a:xfrm>
                <a:off x="4489879" y="4077832"/>
                <a:ext cx="0" cy="803201"/>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bwMode="auto">
              <a:xfrm>
                <a:off x="4424791" y="4881033"/>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bwMode="auto">
              <a:xfrm>
                <a:off x="4424791" y="4077832"/>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1" name="Oval 180"/>
              <p:cNvSpPr/>
              <p:nvPr/>
            </p:nvSpPr>
            <p:spPr bwMode="auto">
              <a:xfrm>
                <a:off x="4447016" y="4401248"/>
                <a:ext cx="85725" cy="8640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3413" fontAlgn="auto">
                  <a:spcBef>
                    <a:spcPts val="0"/>
                  </a:spcBef>
                  <a:spcAft>
                    <a:spcPts val="0"/>
                  </a:spcAft>
                  <a:defRPr/>
                </a:pPr>
                <a:endParaRPr lang="en-US">
                  <a:solidFill>
                    <a:srgbClr val="575A5D"/>
                  </a:solidFill>
                  <a:cs typeface="Arial"/>
                </a:endParaRPr>
              </a:p>
            </p:txBody>
          </p:sp>
        </p:grpSp>
        <p:grpSp>
          <p:nvGrpSpPr>
            <p:cNvPr id="23" name="Group 22"/>
            <p:cNvGrpSpPr/>
            <p:nvPr/>
          </p:nvGrpSpPr>
          <p:grpSpPr>
            <a:xfrm>
              <a:off x="2660651" y="4287763"/>
              <a:ext cx="130175" cy="767652"/>
              <a:chOff x="4023686" y="4401249"/>
              <a:chExt cx="130175" cy="767652"/>
            </a:xfrm>
          </p:grpSpPr>
          <p:cxnSp>
            <p:nvCxnSpPr>
              <p:cNvPr id="182" name="Straight Connector 181"/>
              <p:cNvCxnSpPr/>
              <p:nvPr/>
            </p:nvCxnSpPr>
            <p:spPr bwMode="auto">
              <a:xfrm>
                <a:off x="4088774" y="4401249"/>
                <a:ext cx="0" cy="767652"/>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bwMode="auto">
              <a:xfrm>
                <a:off x="4023686" y="5168901"/>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4" name="Straight Connector 183"/>
              <p:cNvCxnSpPr/>
              <p:nvPr/>
            </p:nvCxnSpPr>
            <p:spPr bwMode="auto">
              <a:xfrm>
                <a:off x="4023686" y="4401249"/>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5" name="Oval 184"/>
              <p:cNvSpPr/>
              <p:nvPr/>
            </p:nvSpPr>
            <p:spPr bwMode="auto">
              <a:xfrm>
                <a:off x="4045911" y="4710351"/>
                <a:ext cx="85725" cy="8640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3413" fontAlgn="auto">
                  <a:spcBef>
                    <a:spcPts val="0"/>
                  </a:spcBef>
                  <a:spcAft>
                    <a:spcPts val="0"/>
                  </a:spcAft>
                  <a:defRPr/>
                </a:pPr>
                <a:endParaRPr lang="en-US">
                  <a:solidFill>
                    <a:srgbClr val="575A5D"/>
                  </a:solidFill>
                  <a:cs typeface="Arial"/>
                </a:endParaRPr>
              </a:p>
            </p:txBody>
          </p:sp>
        </p:grpSp>
        <p:grpSp>
          <p:nvGrpSpPr>
            <p:cNvPr id="33" name="Group 32"/>
            <p:cNvGrpSpPr/>
            <p:nvPr/>
          </p:nvGrpSpPr>
          <p:grpSpPr>
            <a:xfrm>
              <a:off x="2458066" y="4389472"/>
              <a:ext cx="130175" cy="711199"/>
              <a:chOff x="3622581" y="4525434"/>
              <a:chExt cx="130175" cy="711199"/>
            </a:xfrm>
          </p:grpSpPr>
          <p:cxnSp>
            <p:nvCxnSpPr>
              <p:cNvPr id="186" name="Straight Connector 185"/>
              <p:cNvCxnSpPr/>
              <p:nvPr/>
            </p:nvCxnSpPr>
            <p:spPr bwMode="auto">
              <a:xfrm>
                <a:off x="3687669" y="4525434"/>
                <a:ext cx="0" cy="711199"/>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bwMode="auto">
              <a:xfrm>
                <a:off x="3622581" y="5236633"/>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bwMode="auto">
              <a:xfrm>
                <a:off x="3622581" y="4525434"/>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9" name="Oval 188"/>
              <p:cNvSpPr/>
              <p:nvPr/>
            </p:nvSpPr>
            <p:spPr bwMode="auto">
              <a:xfrm>
                <a:off x="3644806" y="4811805"/>
                <a:ext cx="85725" cy="8640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3413" fontAlgn="auto">
                  <a:spcBef>
                    <a:spcPts val="0"/>
                  </a:spcBef>
                  <a:spcAft>
                    <a:spcPts val="0"/>
                  </a:spcAft>
                  <a:defRPr/>
                </a:pPr>
                <a:endParaRPr lang="en-US">
                  <a:solidFill>
                    <a:srgbClr val="575A5D"/>
                  </a:solidFill>
                  <a:cs typeface="Arial"/>
                </a:endParaRPr>
              </a:p>
            </p:txBody>
          </p:sp>
        </p:grpSp>
        <p:grpSp>
          <p:nvGrpSpPr>
            <p:cNvPr id="43" name="Group 42"/>
            <p:cNvGrpSpPr/>
            <p:nvPr/>
          </p:nvGrpSpPr>
          <p:grpSpPr>
            <a:xfrm>
              <a:off x="2266805" y="3801499"/>
              <a:ext cx="130175" cy="881349"/>
              <a:chOff x="3221476" y="3926223"/>
              <a:chExt cx="130175" cy="881349"/>
            </a:xfrm>
          </p:grpSpPr>
          <p:cxnSp>
            <p:nvCxnSpPr>
              <p:cNvPr id="190" name="Straight Connector 189"/>
              <p:cNvCxnSpPr/>
              <p:nvPr/>
            </p:nvCxnSpPr>
            <p:spPr bwMode="auto">
              <a:xfrm>
                <a:off x="3286564" y="3926223"/>
                <a:ext cx="0" cy="881349"/>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p:nvCxnSpPr>
            <p:spPr bwMode="auto">
              <a:xfrm>
                <a:off x="3221476" y="4807572"/>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p:cNvCxnSpPr/>
              <p:nvPr/>
            </p:nvCxnSpPr>
            <p:spPr bwMode="auto">
              <a:xfrm>
                <a:off x="3221476" y="3926223"/>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3" name="Oval 192"/>
              <p:cNvSpPr/>
              <p:nvPr/>
            </p:nvSpPr>
            <p:spPr bwMode="auto">
              <a:xfrm>
                <a:off x="3243701" y="4281106"/>
                <a:ext cx="85725" cy="8640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3413" fontAlgn="auto">
                  <a:spcBef>
                    <a:spcPts val="0"/>
                  </a:spcBef>
                  <a:spcAft>
                    <a:spcPts val="0"/>
                  </a:spcAft>
                  <a:defRPr/>
                </a:pPr>
                <a:endParaRPr lang="en-US">
                  <a:solidFill>
                    <a:srgbClr val="575A5D"/>
                  </a:solidFill>
                  <a:cs typeface="Arial"/>
                </a:endParaRPr>
              </a:p>
            </p:txBody>
          </p:sp>
        </p:grpSp>
        <p:grpSp>
          <p:nvGrpSpPr>
            <p:cNvPr id="45" name="Group 44"/>
            <p:cNvGrpSpPr/>
            <p:nvPr/>
          </p:nvGrpSpPr>
          <p:grpSpPr>
            <a:xfrm>
              <a:off x="2070101" y="2902112"/>
              <a:ext cx="130175" cy="855539"/>
              <a:chOff x="2820371" y="3049312"/>
              <a:chExt cx="130175" cy="855539"/>
            </a:xfrm>
          </p:grpSpPr>
          <p:cxnSp>
            <p:nvCxnSpPr>
              <p:cNvPr id="194" name="Straight Connector 193"/>
              <p:cNvCxnSpPr/>
              <p:nvPr/>
            </p:nvCxnSpPr>
            <p:spPr bwMode="auto">
              <a:xfrm>
                <a:off x="2885459" y="3049312"/>
                <a:ext cx="0" cy="855539"/>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bwMode="auto">
              <a:xfrm>
                <a:off x="2820371" y="3904851"/>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6" name="Straight Connector 195"/>
              <p:cNvCxnSpPr/>
              <p:nvPr/>
            </p:nvCxnSpPr>
            <p:spPr bwMode="auto">
              <a:xfrm>
                <a:off x="2820371" y="3049312"/>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7" name="Oval 196"/>
              <p:cNvSpPr/>
              <p:nvPr/>
            </p:nvSpPr>
            <p:spPr bwMode="auto">
              <a:xfrm>
                <a:off x="2842596" y="3393802"/>
                <a:ext cx="85725" cy="8640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3413" fontAlgn="auto">
                  <a:spcBef>
                    <a:spcPts val="0"/>
                  </a:spcBef>
                  <a:spcAft>
                    <a:spcPts val="0"/>
                  </a:spcAft>
                  <a:defRPr/>
                </a:pPr>
                <a:endParaRPr lang="en-US">
                  <a:solidFill>
                    <a:srgbClr val="575A5D"/>
                  </a:solidFill>
                  <a:cs typeface="Arial"/>
                </a:endParaRPr>
              </a:p>
            </p:txBody>
          </p:sp>
        </p:grpSp>
        <p:grpSp>
          <p:nvGrpSpPr>
            <p:cNvPr id="46" name="Group 45"/>
            <p:cNvGrpSpPr/>
            <p:nvPr/>
          </p:nvGrpSpPr>
          <p:grpSpPr>
            <a:xfrm>
              <a:off x="1873251" y="2529578"/>
              <a:ext cx="130175" cy="747989"/>
              <a:chOff x="2419266" y="2676778"/>
              <a:chExt cx="130175" cy="747989"/>
            </a:xfrm>
          </p:grpSpPr>
          <p:cxnSp>
            <p:nvCxnSpPr>
              <p:cNvPr id="198" name="Straight Connector 197"/>
              <p:cNvCxnSpPr/>
              <p:nvPr/>
            </p:nvCxnSpPr>
            <p:spPr bwMode="auto">
              <a:xfrm>
                <a:off x="2484354" y="2676778"/>
                <a:ext cx="0" cy="747989"/>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p:cNvCxnSpPr/>
              <p:nvPr/>
            </p:nvCxnSpPr>
            <p:spPr bwMode="auto">
              <a:xfrm>
                <a:off x="2419266" y="3424767"/>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0" name="Straight Connector 199"/>
              <p:cNvCxnSpPr/>
              <p:nvPr/>
            </p:nvCxnSpPr>
            <p:spPr bwMode="auto">
              <a:xfrm>
                <a:off x="2419266" y="2676778"/>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1" name="Oval 200"/>
              <p:cNvSpPr/>
              <p:nvPr/>
            </p:nvSpPr>
            <p:spPr bwMode="auto">
              <a:xfrm>
                <a:off x="2441491" y="2977962"/>
                <a:ext cx="85725" cy="8640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3413" fontAlgn="auto">
                  <a:spcBef>
                    <a:spcPts val="0"/>
                  </a:spcBef>
                  <a:spcAft>
                    <a:spcPts val="0"/>
                  </a:spcAft>
                  <a:defRPr/>
                </a:pPr>
                <a:endParaRPr lang="en-US">
                  <a:solidFill>
                    <a:srgbClr val="575A5D"/>
                  </a:solidFill>
                  <a:cs typeface="Arial"/>
                </a:endParaRPr>
              </a:p>
            </p:txBody>
          </p:sp>
        </p:grpSp>
        <p:grpSp>
          <p:nvGrpSpPr>
            <p:cNvPr id="47" name="Group 46"/>
            <p:cNvGrpSpPr/>
            <p:nvPr/>
          </p:nvGrpSpPr>
          <p:grpSpPr>
            <a:xfrm>
              <a:off x="1703469" y="2150191"/>
              <a:ext cx="130175" cy="747989"/>
              <a:chOff x="2018161" y="2342343"/>
              <a:chExt cx="130175" cy="747989"/>
            </a:xfrm>
          </p:grpSpPr>
          <p:cxnSp>
            <p:nvCxnSpPr>
              <p:cNvPr id="202" name="Straight Connector 201"/>
              <p:cNvCxnSpPr/>
              <p:nvPr/>
            </p:nvCxnSpPr>
            <p:spPr bwMode="auto">
              <a:xfrm>
                <a:off x="2083249" y="2342343"/>
                <a:ext cx="0" cy="747989"/>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3" name="Straight Connector 202"/>
              <p:cNvCxnSpPr/>
              <p:nvPr/>
            </p:nvCxnSpPr>
            <p:spPr bwMode="auto">
              <a:xfrm>
                <a:off x="2018161" y="3090332"/>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4" name="Straight Connector 203"/>
              <p:cNvCxnSpPr/>
              <p:nvPr/>
            </p:nvCxnSpPr>
            <p:spPr bwMode="auto">
              <a:xfrm>
                <a:off x="2018161" y="2342343"/>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5" name="Oval 204"/>
              <p:cNvSpPr/>
              <p:nvPr/>
            </p:nvSpPr>
            <p:spPr bwMode="auto">
              <a:xfrm>
                <a:off x="2040386" y="2643527"/>
                <a:ext cx="85725" cy="8640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3413" fontAlgn="auto">
                  <a:spcBef>
                    <a:spcPts val="0"/>
                  </a:spcBef>
                  <a:spcAft>
                    <a:spcPts val="0"/>
                  </a:spcAft>
                  <a:defRPr/>
                </a:pPr>
                <a:endParaRPr lang="en-US">
                  <a:solidFill>
                    <a:srgbClr val="575A5D"/>
                  </a:solidFill>
                  <a:cs typeface="Arial"/>
                </a:endParaRPr>
              </a:p>
            </p:txBody>
          </p:sp>
        </p:grpSp>
        <p:sp>
          <p:nvSpPr>
            <p:cNvPr id="206" name="Oval 205"/>
            <p:cNvSpPr/>
            <p:nvPr/>
          </p:nvSpPr>
          <p:spPr bwMode="auto">
            <a:xfrm>
              <a:off x="1638220" y="2233860"/>
              <a:ext cx="85725" cy="8640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3413" fontAlgn="auto">
                <a:spcBef>
                  <a:spcPts val="0"/>
                </a:spcBef>
                <a:spcAft>
                  <a:spcPts val="0"/>
                </a:spcAft>
                <a:defRPr/>
              </a:pPr>
              <a:endParaRPr lang="en-US">
                <a:solidFill>
                  <a:srgbClr val="575A5D"/>
                </a:solidFill>
                <a:cs typeface="Arial"/>
              </a:endParaRPr>
            </a:p>
          </p:txBody>
        </p:sp>
        <p:grpSp>
          <p:nvGrpSpPr>
            <p:cNvPr id="54" name="Group 53"/>
            <p:cNvGrpSpPr/>
            <p:nvPr/>
          </p:nvGrpSpPr>
          <p:grpSpPr>
            <a:xfrm>
              <a:off x="1350964" y="4864054"/>
              <a:ext cx="77787" cy="364066"/>
              <a:chOff x="68264" y="5045133"/>
              <a:chExt cx="77787" cy="364066"/>
            </a:xfrm>
          </p:grpSpPr>
          <p:cxnSp>
            <p:nvCxnSpPr>
              <p:cNvPr id="222" name="Straight Connector 221"/>
              <p:cNvCxnSpPr>
                <a:cxnSpLocks noChangeShapeType="1"/>
              </p:cNvCxnSpPr>
              <p:nvPr/>
            </p:nvCxnSpPr>
            <p:spPr bwMode="auto">
              <a:xfrm>
                <a:off x="144464" y="5045133"/>
                <a:ext cx="0" cy="359832"/>
              </a:xfrm>
              <a:prstGeom prst="line">
                <a:avLst/>
              </a:prstGeom>
              <a:ln>
                <a:headEnd/>
                <a:tailEnd/>
              </a:ln>
            </p:spPr>
            <p:style>
              <a:lnRef idx="1">
                <a:schemeClr val="accent5"/>
              </a:lnRef>
              <a:fillRef idx="0">
                <a:schemeClr val="accent5"/>
              </a:fillRef>
              <a:effectRef idx="0">
                <a:schemeClr val="accent5"/>
              </a:effectRef>
              <a:fontRef idx="minor">
                <a:schemeClr val="tx1"/>
              </a:fontRef>
            </p:style>
          </p:cxnSp>
          <p:cxnSp>
            <p:nvCxnSpPr>
              <p:cNvPr id="230" name="Straight Connector 229"/>
              <p:cNvCxnSpPr>
                <a:cxnSpLocks noChangeShapeType="1"/>
              </p:cNvCxnSpPr>
              <p:nvPr/>
            </p:nvCxnSpPr>
            <p:spPr bwMode="auto">
              <a:xfrm flipH="1">
                <a:off x="68264" y="5045133"/>
                <a:ext cx="77787" cy="0"/>
              </a:xfrm>
              <a:prstGeom prst="line">
                <a:avLst/>
              </a:prstGeom>
              <a:ln>
                <a:headEnd/>
                <a:tailEnd/>
              </a:ln>
            </p:spPr>
            <p:style>
              <a:lnRef idx="1">
                <a:schemeClr val="accent5"/>
              </a:lnRef>
              <a:fillRef idx="0">
                <a:schemeClr val="accent5"/>
              </a:fillRef>
              <a:effectRef idx="0">
                <a:schemeClr val="accent5"/>
              </a:effectRef>
              <a:fontRef idx="minor">
                <a:schemeClr val="tx1"/>
              </a:fontRef>
            </p:style>
          </p:cxnSp>
          <p:cxnSp>
            <p:nvCxnSpPr>
              <p:cNvPr id="231" name="Straight Connector 230"/>
              <p:cNvCxnSpPr>
                <a:cxnSpLocks noChangeShapeType="1"/>
              </p:cNvCxnSpPr>
              <p:nvPr/>
            </p:nvCxnSpPr>
            <p:spPr bwMode="auto">
              <a:xfrm flipH="1">
                <a:off x="68264" y="5409199"/>
                <a:ext cx="77787" cy="0"/>
              </a:xfrm>
              <a:prstGeom prst="line">
                <a:avLst/>
              </a:prstGeom>
              <a:ln>
                <a:headEnd/>
                <a:tailEnd/>
              </a:ln>
            </p:spPr>
            <p:style>
              <a:lnRef idx="1">
                <a:schemeClr val="accent5"/>
              </a:lnRef>
              <a:fillRef idx="0">
                <a:schemeClr val="accent5"/>
              </a:fillRef>
              <a:effectRef idx="0">
                <a:schemeClr val="accent5"/>
              </a:effectRef>
              <a:fontRef idx="minor">
                <a:schemeClr val="tx1"/>
              </a:fontRef>
            </p:style>
          </p:cxnSp>
        </p:grpSp>
        <p:sp>
          <p:nvSpPr>
            <p:cNvPr id="234" name="TextBox 139"/>
            <p:cNvSpPr txBox="1">
              <a:spLocks noChangeArrowheads="1"/>
            </p:cNvSpPr>
            <p:nvPr/>
          </p:nvSpPr>
          <p:spPr bwMode="auto">
            <a:xfrm>
              <a:off x="981456" y="5051226"/>
              <a:ext cx="420308"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453413" eaLnBrk="1" fontAlgn="auto" hangingPunct="1">
                <a:spcBef>
                  <a:spcPts val="0"/>
                </a:spcBef>
                <a:spcAft>
                  <a:spcPts val="0"/>
                </a:spcAft>
              </a:pPr>
              <a:r>
                <a:rPr lang="en-US" sz="1100" dirty="0">
                  <a:solidFill>
                    <a:srgbClr val="000000"/>
                  </a:solidFill>
                  <a:latin typeface="Arial"/>
                  <a:cs typeface="Arial"/>
                </a:rPr>
                <a:t>–80</a:t>
              </a:r>
            </a:p>
          </p:txBody>
        </p:sp>
      </p:grpSp>
      <p:sp>
        <p:nvSpPr>
          <p:cNvPr id="62" name="Title 61"/>
          <p:cNvSpPr>
            <a:spLocks noGrp="1"/>
          </p:cNvSpPr>
          <p:nvPr>
            <p:ph type="title"/>
          </p:nvPr>
        </p:nvSpPr>
        <p:spPr/>
        <p:txBody>
          <a:bodyPr/>
          <a:lstStyle/>
          <a:p>
            <a:r>
              <a:rPr lang="en-US" dirty="0" smtClean="0"/>
              <a:t>Lomitapide: LDL-C change from baseline </a:t>
            </a:r>
            <a:endParaRPr lang="en-US" dirty="0"/>
          </a:p>
        </p:txBody>
      </p:sp>
      <p:sp>
        <p:nvSpPr>
          <p:cNvPr id="208" name="Slide Number Placeholder 1"/>
          <p:cNvSpPr>
            <a:spLocks noGrp="1"/>
          </p:cNvSpPr>
          <p:nvPr>
            <p:ph type="sldNum" sz="quarter" idx="4294967295"/>
          </p:nvPr>
        </p:nvSpPr>
        <p:spPr>
          <a:xfrm>
            <a:off x="4373823" y="6356447"/>
            <a:ext cx="381297" cy="365125"/>
          </a:xfrm>
          <a:prstGeom prst="rect">
            <a:avLst/>
          </a:prstGeom>
        </p:spPr>
        <p:txBody>
          <a:bodyPr lIns="90656" tIns="45331" rIns="90656" bIns="45331"/>
          <a:lstStyle>
            <a:lvl1pPr algn="l">
              <a:defRPr sz="800" b="0">
                <a:solidFill>
                  <a:srgbClr val="5F6062"/>
                </a:solidFill>
              </a:defRPr>
            </a:lvl1pPr>
          </a:lstStyle>
          <a:p>
            <a:pPr defTabSz="453422" fontAlgn="auto">
              <a:spcBef>
                <a:spcPts val="0"/>
              </a:spcBef>
              <a:spcAft>
                <a:spcPts val="0"/>
              </a:spcAft>
            </a:pPr>
            <a:fld id="{F7BD2B12-4CF4-3F42-9BE9-7FF28F383B1C}" type="slidenum">
              <a:rPr lang="en-US">
                <a:latin typeface="Arial"/>
                <a:cs typeface="+mn-cs"/>
              </a:rPr>
              <a:pPr defTabSz="453422" fontAlgn="auto">
                <a:spcBef>
                  <a:spcPts val="0"/>
                </a:spcBef>
                <a:spcAft>
                  <a:spcPts val="0"/>
                </a:spcAft>
              </a:pPr>
              <a:t>35</a:t>
            </a:fld>
            <a:endParaRPr lang="en-US">
              <a:latin typeface="Arial"/>
              <a:cs typeface="+mn-cs"/>
            </a:endParaRPr>
          </a:p>
        </p:txBody>
      </p:sp>
      <p:sp>
        <p:nvSpPr>
          <p:cNvPr id="210" name="Text Placeholder 10"/>
          <p:cNvSpPr txBox="1">
            <a:spLocks/>
          </p:cNvSpPr>
          <p:nvPr/>
        </p:nvSpPr>
        <p:spPr>
          <a:xfrm>
            <a:off x="455877" y="1371599"/>
            <a:ext cx="8230929" cy="533252"/>
          </a:xfrm>
          <a:prstGeom prst="rect">
            <a:avLst/>
          </a:prstGeom>
        </p:spPr>
        <p:txBody>
          <a:bodyPr vert="horz" lIns="0" tIns="45331" rIns="90656" bIns="45331">
            <a:noAutofit/>
          </a:bodyPr>
          <a:lstStyle/>
          <a:p>
            <a:pPr marL="225136" indent="-225136" defTabSz="453413" fontAlgn="auto">
              <a:spcBef>
                <a:spcPts val="600"/>
              </a:spcBef>
              <a:spcAft>
                <a:spcPts val="0"/>
              </a:spcAft>
              <a:buClr>
                <a:srgbClr val="00759B"/>
              </a:buClr>
              <a:defRPr/>
            </a:pPr>
            <a:r>
              <a:rPr lang="en-US" sz="1900" dirty="0">
                <a:solidFill>
                  <a:srgbClr val="000000"/>
                </a:solidFill>
                <a:latin typeface="Arial"/>
                <a:cs typeface="Arial"/>
              </a:rPr>
              <a:t>(Week 126 Completers Population)</a:t>
            </a:r>
          </a:p>
        </p:txBody>
      </p:sp>
    </p:spTree>
    <p:extLst>
      <p:ext uri="{BB962C8B-B14F-4D97-AF65-F5344CB8AC3E}">
        <p14:creationId xmlns:p14="http://schemas.microsoft.com/office/powerpoint/2010/main" xmlns="" val="269706380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2794" y="140098"/>
            <a:ext cx="8606406" cy="806785"/>
          </a:xfrm>
        </p:spPr>
        <p:txBody>
          <a:bodyPr>
            <a:noAutofit/>
          </a:bodyPr>
          <a:lstStyle/>
          <a:p>
            <a:pPr algn="ctr"/>
            <a:r>
              <a:rPr lang="en-CA" sz="3600" b="0" dirty="0">
                <a:solidFill>
                  <a:schemeClr val="tx1"/>
                </a:solidFill>
                <a:latin typeface="Calibri" panose="020F0502020204030204" pitchFamily="34" charset="0"/>
              </a:rPr>
              <a:t>APOB antisense: mipomersen in HoFH</a:t>
            </a:r>
          </a:p>
        </p:txBody>
      </p:sp>
      <p:pic>
        <p:nvPicPr>
          <p:cNvPr id="2050" name="Picture 2" descr="Full-size image (81 K)">
            <a:hlinkClick r:id="rId3" tooltip="Full-size image (81 K)"/>
          </p:cNvPr>
          <p:cNvPicPr>
            <a:picLocks noChangeAspect="1" noChangeArrowheads="1"/>
          </p:cNvPicPr>
          <p:nvPr/>
        </p:nvPicPr>
        <p:blipFill>
          <a:blip r:embed="rId4" cstate="print"/>
          <a:srcRect b="66997"/>
          <a:stretch>
            <a:fillRect/>
          </a:stretch>
        </p:blipFill>
        <p:spPr bwMode="auto">
          <a:xfrm>
            <a:off x="0" y="1135691"/>
            <a:ext cx="8740930" cy="4935502"/>
          </a:xfrm>
          <a:prstGeom prst="rect">
            <a:avLst/>
          </a:prstGeom>
          <a:noFill/>
        </p:spPr>
      </p:pic>
      <p:sp>
        <p:nvSpPr>
          <p:cNvPr id="39" name="Text Placeholder 38"/>
          <p:cNvSpPr>
            <a:spLocks noGrp="1"/>
          </p:cNvSpPr>
          <p:nvPr>
            <p:ph type="body" sz="quarter" idx="10"/>
          </p:nvPr>
        </p:nvSpPr>
        <p:spPr>
          <a:xfrm>
            <a:off x="912724" y="6444263"/>
            <a:ext cx="8221212" cy="413737"/>
          </a:xfrm>
        </p:spPr>
        <p:txBody>
          <a:bodyPr/>
          <a:lstStyle/>
          <a:p>
            <a:pPr algn="r"/>
            <a:r>
              <a:rPr lang="fr-FR" sz="1800" dirty="0">
                <a:latin typeface="Calibri" pitchFamily="34" charset="0"/>
              </a:rPr>
              <a:t>Raal D </a:t>
            </a:r>
            <a:r>
              <a:rPr lang="fr-FR" sz="1800" i="1" dirty="0">
                <a:latin typeface="Calibri" pitchFamily="34" charset="0"/>
              </a:rPr>
              <a:t>et al. Lancet </a:t>
            </a:r>
            <a:r>
              <a:rPr lang="fr-FR" sz="1800" dirty="0">
                <a:latin typeface="Calibri" pitchFamily="34" charset="0"/>
              </a:rPr>
              <a:t>2010; 375:998-1006.</a:t>
            </a:r>
            <a:endParaRPr lang="en-US" sz="1800" dirty="0">
              <a:latin typeface="Calibri" pitchFamily="34" charset="0"/>
            </a:endParaRPr>
          </a:p>
        </p:txBody>
      </p:sp>
      <p:pic>
        <p:nvPicPr>
          <p:cNvPr id="40" name="Picture 2" descr="Full-size image (81 K)">
            <a:hlinkClick r:id="rId3" tooltip="Full-size image (81 K)"/>
          </p:cNvPr>
          <p:cNvPicPr>
            <a:picLocks noChangeAspect="1" noChangeArrowheads="1"/>
          </p:cNvPicPr>
          <p:nvPr/>
        </p:nvPicPr>
        <p:blipFill>
          <a:blip r:embed="rId4" cstate="print"/>
          <a:srcRect t="95544" b="-948"/>
          <a:stretch>
            <a:fillRect/>
          </a:stretch>
        </p:blipFill>
        <p:spPr bwMode="auto">
          <a:xfrm>
            <a:off x="0" y="5528928"/>
            <a:ext cx="8740930" cy="808074"/>
          </a:xfrm>
          <a:prstGeom prst="rect">
            <a:avLst/>
          </a:prstGeom>
          <a:noFill/>
        </p:spPr>
      </p:pic>
    </p:spTree>
    <p:extLst>
      <p:ext uri="{BB962C8B-B14F-4D97-AF65-F5344CB8AC3E}">
        <p14:creationId xmlns:p14="http://schemas.microsoft.com/office/powerpoint/2010/main" xmlns="" val="39737896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66804"/>
            <a:ext cx="8610600" cy="5334000"/>
            <a:chOff x="304800" y="762000"/>
            <a:chExt cx="5562600" cy="3750127"/>
          </a:xfrm>
        </p:grpSpPr>
        <p:pic>
          <p:nvPicPr>
            <p:cNvPr id="10242"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57621"/>
            <a:stretch/>
          </p:blipFill>
          <p:spPr bwMode="auto">
            <a:xfrm>
              <a:off x="304800" y="762000"/>
              <a:ext cx="5562600" cy="33745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95284"/>
            <a:stretch/>
          </p:blipFill>
          <p:spPr bwMode="auto">
            <a:xfrm>
              <a:off x="304800" y="4136570"/>
              <a:ext cx="5562600" cy="37555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5" name="Text Box 2"/>
          <p:cNvSpPr txBox="1">
            <a:spLocks noChangeArrowheads="1"/>
          </p:cNvSpPr>
          <p:nvPr/>
        </p:nvSpPr>
        <p:spPr bwMode="auto">
          <a:xfrm>
            <a:off x="1458970" y="304858"/>
            <a:ext cx="6154656" cy="644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9074" tIns="44540" rIns="89074" bIns="445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888890" eaLnBrk="1" fontAlgn="auto" hangingPunct="1">
              <a:spcBef>
                <a:spcPts val="0"/>
              </a:spcBef>
              <a:spcAft>
                <a:spcPts val="0"/>
              </a:spcAft>
            </a:pPr>
            <a:r>
              <a:rPr lang="en-CA" sz="3600" dirty="0">
                <a:solidFill>
                  <a:srgbClr val="000000"/>
                </a:solidFill>
                <a:latin typeface="Calibri" pitchFamily="34" charset="0"/>
                <a:cs typeface="Times New Roman" pitchFamily="18" charset="0"/>
              </a:rPr>
              <a:t>CETP inhibition: effect on LDL-C</a:t>
            </a:r>
          </a:p>
        </p:txBody>
      </p:sp>
      <p:sp>
        <p:nvSpPr>
          <p:cNvPr id="6" name="Text Placeholder 38"/>
          <p:cNvSpPr txBox="1">
            <a:spLocks/>
          </p:cNvSpPr>
          <p:nvPr/>
        </p:nvSpPr>
        <p:spPr>
          <a:xfrm>
            <a:off x="922790" y="6476224"/>
            <a:ext cx="8221212" cy="413737"/>
          </a:xfrm>
          <a:prstGeom prst="rect">
            <a:avLst/>
          </a:prstGeom>
        </p:spPr>
        <p:txBody>
          <a:bodyPr vert="horz" lIns="88948" tIns="44476" rIns="88948" bIns="44476" rtlCol="0" anchor="b" anchorCtr="0">
            <a:noAutofit/>
          </a:bodyPr>
          <a:lstStyle>
            <a:lvl1pPr marL="0" indent="0" algn="l" defTabSz="895918" rtl="0" eaLnBrk="1" latinLnBrk="0" hangingPunct="1">
              <a:lnSpc>
                <a:spcPct val="100000"/>
              </a:lnSpc>
              <a:spcBef>
                <a:spcPts val="0"/>
              </a:spcBef>
              <a:buClr>
                <a:schemeClr val="accent3"/>
              </a:buClr>
              <a:buFont typeface="Arial" panose="020B0604020202020204" pitchFamily="34" charset="0"/>
              <a:buNone/>
              <a:defRPr sz="1000" kern="1200">
                <a:solidFill>
                  <a:schemeClr val="tx1"/>
                </a:solidFill>
                <a:latin typeface="+mn-lt"/>
                <a:ea typeface="+mn-ea"/>
                <a:cs typeface="+mn-cs"/>
              </a:defRPr>
            </a:lvl1pPr>
            <a:lvl2pPr marL="447858" indent="0" algn="l" defTabSz="895918" rtl="0" eaLnBrk="1" latinLnBrk="0" hangingPunct="1">
              <a:lnSpc>
                <a:spcPct val="90000"/>
              </a:lnSpc>
              <a:spcBef>
                <a:spcPts val="500"/>
              </a:spcBef>
              <a:buClr>
                <a:schemeClr val="accent3"/>
              </a:buClr>
              <a:buFont typeface="Arial" panose="020B0604020202020204" pitchFamily="34" charset="0"/>
              <a:buNone/>
              <a:defRPr sz="2000" kern="1200">
                <a:solidFill>
                  <a:schemeClr val="tx1"/>
                </a:solidFill>
                <a:latin typeface="+mn-lt"/>
                <a:ea typeface="+mn-ea"/>
                <a:cs typeface="+mn-cs"/>
              </a:defRPr>
            </a:lvl2pPr>
            <a:lvl3pPr marL="1119900" indent="-223975" algn="l" defTabSz="895918"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567824" indent="-223975" algn="l" defTabSz="895918" rtl="0" eaLnBrk="1" latinLnBrk="0" hangingPunct="1">
              <a:lnSpc>
                <a:spcPct val="90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2015805" indent="-223975" algn="l" defTabSz="895918" rtl="0" eaLnBrk="1" latinLnBrk="0" hangingPunct="1">
              <a:lnSpc>
                <a:spcPct val="90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2463764" indent="-223975" algn="l" defTabSz="8959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11723" indent="-223975" algn="l" defTabSz="8959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359682" indent="-223975" algn="l" defTabSz="8959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07628" indent="-223975" algn="l" defTabSz="8959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spcAft>
                <a:spcPts val="0"/>
              </a:spcAft>
            </a:pPr>
            <a:r>
              <a:rPr lang="fr-FR" sz="1800" dirty="0">
                <a:latin typeface="Calibri" pitchFamily="34" charset="0"/>
              </a:rPr>
              <a:t>Kastelein J </a:t>
            </a:r>
            <a:r>
              <a:rPr lang="fr-FR" sz="1800" i="1" dirty="0">
                <a:latin typeface="Calibri" pitchFamily="34" charset="0"/>
              </a:rPr>
              <a:t>et al. Lancet 2015 </a:t>
            </a:r>
            <a:r>
              <a:rPr lang="fr-FR" sz="1800" dirty="0">
                <a:latin typeface="Calibri" pitchFamily="34" charset="0"/>
              </a:rPr>
              <a:t>75:998-1006.</a:t>
            </a:r>
            <a:endParaRPr lang="en-US" sz="1800" dirty="0">
              <a:latin typeface="Calibri" pitchFamily="34" charset="0"/>
            </a:endParaRPr>
          </a:p>
        </p:txBody>
      </p:sp>
    </p:spTree>
    <p:extLst>
      <p:ext uri="{BB962C8B-B14F-4D97-AF65-F5344CB8AC3E}">
        <p14:creationId xmlns:p14="http://schemas.microsoft.com/office/powerpoint/2010/main" xmlns="" val="28637631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45886"/>
          <a:stretch/>
        </p:blipFill>
        <p:spPr bwMode="auto">
          <a:xfrm>
            <a:off x="228604" y="1524003"/>
            <a:ext cx="8382000" cy="4876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5810" b="93348"/>
          <a:stretch/>
        </p:blipFill>
        <p:spPr bwMode="auto">
          <a:xfrm>
            <a:off x="6477003" y="1219205"/>
            <a:ext cx="1828800" cy="7199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 Box 2"/>
          <p:cNvSpPr txBox="1">
            <a:spLocks noChangeArrowheads="1"/>
          </p:cNvSpPr>
          <p:nvPr/>
        </p:nvSpPr>
        <p:spPr bwMode="auto">
          <a:xfrm>
            <a:off x="1458970" y="304858"/>
            <a:ext cx="6154656" cy="644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9074" tIns="44540" rIns="89074" bIns="445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888890" eaLnBrk="1" fontAlgn="auto" hangingPunct="1">
              <a:spcBef>
                <a:spcPts val="0"/>
              </a:spcBef>
              <a:spcAft>
                <a:spcPts val="0"/>
              </a:spcAft>
            </a:pPr>
            <a:r>
              <a:rPr lang="en-CA" sz="3600" dirty="0">
                <a:solidFill>
                  <a:srgbClr val="000000"/>
                </a:solidFill>
                <a:latin typeface="Calibri" pitchFamily="34" charset="0"/>
                <a:cs typeface="Times New Roman" pitchFamily="18" charset="0"/>
              </a:rPr>
              <a:t>CETP inhibition: effect on HDL-C</a:t>
            </a:r>
          </a:p>
        </p:txBody>
      </p:sp>
      <p:sp>
        <p:nvSpPr>
          <p:cNvPr id="6" name="Text Placeholder 38"/>
          <p:cNvSpPr txBox="1">
            <a:spLocks/>
          </p:cNvSpPr>
          <p:nvPr/>
        </p:nvSpPr>
        <p:spPr>
          <a:xfrm>
            <a:off x="922790" y="6476224"/>
            <a:ext cx="8221212" cy="413737"/>
          </a:xfrm>
          <a:prstGeom prst="rect">
            <a:avLst/>
          </a:prstGeom>
        </p:spPr>
        <p:txBody>
          <a:bodyPr vert="horz" lIns="88948" tIns="44476" rIns="88948" bIns="44476" rtlCol="0" anchor="b" anchorCtr="0">
            <a:noAutofit/>
          </a:bodyPr>
          <a:lstStyle>
            <a:lvl1pPr marL="0" indent="0" algn="l" defTabSz="895918" rtl="0" eaLnBrk="1" latinLnBrk="0" hangingPunct="1">
              <a:lnSpc>
                <a:spcPct val="100000"/>
              </a:lnSpc>
              <a:spcBef>
                <a:spcPts val="0"/>
              </a:spcBef>
              <a:buClr>
                <a:schemeClr val="accent3"/>
              </a:buClr>
              <a:buFont typeface="Arial" panose="020B0604020202020204" pitchFamily="34" charset="0"/>
              <a:buNone/>
              <a:defRPr sz="1000" kern="1200">
                <a:solidFill>
                  <a:schemeClr val="tx1"/>
                </a:solidFill>
                <a:latin typeface="+mn-lt"/>
                <a:ea typeface="+mn-ea"/>
                <a:cs typeface="+mn-cs"/>
              </a:defRPr>
            </a:lvl1pPr>
            <a:lvl2pPr marL="447858" indent="0" algn="l" defTabSz="895918" rtl="0" eaLnBrk="1" latinLnBrk="0" hangingPunct="1">
              <a:lnSpc>
                <a:spcPct val="90000"/>
              </a:lnSpc>
              <a:spcBef>
                <a:spcPts val="500"/>
              </a:spcBef>
              <a:buClr>
                <a:schemeClr val="accent3"/>
              </a:buClr>
              <a:buFont typeface="Arial" panose="020B0604020202020204" pitchFamily="34" charset="0"/>
              <a:buNone/>
              <a:defRPr sz="2000" kern="1200">
                <a:solidFill>
                  <a:schemeClr val="tx1"/>
                </a:solidFill>
                <a:latin typeface="+mn-lt"/>
                <a:ea typeface="+mn-ea"/>
                <a:cs typeface="+mn-cs"/>
              </a:defRPr>
            </a:lvl2pPr>
            <a:lvl3pPr marL="1119900" indent="-223975" algn="l" defTabSz="895918"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567824" indent="-223975" algn="l" defTabSz="895918" rtl="0" eaLnBrk="1" latinLnBrk="0" hangingPunct="1">
              <a:lnSpc>
                <a:spcPct val="90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2015805" indent="-223975" algn="l" defTabSz="895918" rtl="0" eaLnBrk="1" latinLnBrk="0" hangingPunct="1">
              <a:lnSpc>
                <a:spcPct val="90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2463764" indent="-223975" algn="l" defTabSz="8959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11723" indent="-223975" algn="l" defTabSz="8959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359682" indent="-223975" algn="l" defTabSz="8959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07628" indent="-223975" algn="l" defTabSz="8959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spcAft>
                <a:spcPts val="0"/>
              </a:spcAft>
            </a:pPr>
            <a:r>
              <a:rPr lang="fr-FR" sz="1800" dirty="0">
                <a:latin typeface="Calibri" pitchFamily="34" charset="0"/>
              </a:rPr>
              <a:t>Kastelein J </a:t>
            </a:r>
            <a:r>
              <a:rPr lang="fr-FR" sz="1800" i="1" dirty="0">
                <a:latin typeface="Calibri" pitchFamily="34" charset="0"/>
              </a:rPr>
              <a:t>et al. Lancet 2015 </a:t>
            </a:r>
            <a:r>
              <a:rPr lang="fr-FR" sz="1800" dirty="0">
                <a:latin typeface="Calibri" pitchFamily="34" charset="0"/>
              </a:rPr>
              <a:t>75:998-1006.</a:t>
            </a:r>
            <a:endParaRPr lang="en-US" sz="1800" dirty="0">
              <a:latin typeface="Calibri" pitchFamily="34" charset="0"/>
            </a:endParaRPr>
          </a:p>
        </p:txBody>
      </p:sp>
    </p:spTree>
    <p:extLst>
      <p:ext uri="{BB962C8B-B14F-4D97-AF65-F5344CB8AC3E}">
        <p14:creationId xmlns:p14="http://schemas.microsoft.com/office/powerpoint/2010/main" xmlns="" val="5305251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a:r>
              <a:rPr lang="en-GB" altLang="en-US" sz="3300" dirty="0">
                <a:latin typeface="Calibri" panose="020F0502020204030204" pitchFamily="34" charset="0"/>
              </a:rPr>
              <a:t>Summary</a:t>
            </a:r>
          </a:p>
        </p:txBody>
      </p:sp>
      <p:sp>
        <p:nvSpPr>
          <p:cNvPr id="3" name="TextBox 2"/>
          <p:cNvSpPr txBox="1"/>
          <p:nvPr/>
        </p:nvSpPr>
        <p:spPr>
          <a:xfrm>
            <a:off x="961808" y="1446362"/>
            <a:ext cx="7220384" cy="3719233"/>
          </a:xfrm>
          <a:prstGeom prst="rect">
            <a:avLst/>
          </a:prstGeom>
          <a:noFill/>
        </p:spPr>
        <p:txBody>
          <a:bodyPr wrap="none" lIns="86587" tIns="43312" rIns="86587" bIns="43312" rtlCol="0">
            <a:spAutoFit/>
          </a:bodyPr>
          <a:lstStyle/>
          <a:p>
            <a:pPr marL="433780" indent="-433780" defTabSz="867574" fontAlgn="auto">
              <a:spcBef>
                <a:spcPts val="0"/>
              </a:spcBef>
              <a:spcAft>
                <a:spcPts val="0"/>
              </a:spcAft>
              <a:buFontTx/>
              <a:buChar char="-"/>
            </a:pPr>
            <a:r>
              <a:rPr lang="en-US" sz="2800" dirty="0">
                <a:solidFill>
                  <a:prstClr val="black"/>
                </a:solidFill>
                <a:latin typeface="Calibri"/>
              </a:rPr>
              <a:t>s</a:t>
            </a:r>
            <a:r>
              <a:rPr lang="en-US" sz="2800" dirty="0" smtClean="0">
                <a:solidFill>
                  <a:prstClr val="black"/>
                </a:solidFill>
                <a:latin typeface="Calibri"/>
              </a:rPr>
              <a:t>tatins are good</a:t>
            </a:r>
          </a:p>
          <a:p>
            <a:pPr marL="433780" indent="-433780" defTabSz="867574" fontAlgn="auto">
              <a:spcBef>
                <a:spcPts val="0"/>
              </a:spcBef>
              <a:spcAft>
                <a:spcPts val="0"/>
              </a:spcAft>
              <a:buFontTx/>
              <a:buChar char="-"/>
            </a:pPr>
            <a:r>
              <a:rPr lang="en-US" sz="2800" dirty="0" smtClean="0">
                <a:solidFill>
                  <a:prstClr val="black"/>
                </a:solidFill>
                <a:latin typeface="Calibri"/>
              </a:rPr>
              <a:t>LDL-C </a:t>
            </a:r>
            <a:r>
              <a:rPr lang="en-US" sz="2800" dirty="0">
                <a:solidFill>
                  <a:prstClr val="black"/>
                </a:solidFill>
                <a:latin typeface="Calibri"/>
              </a:rPr>
              <a:t>targets will remain in guidelines</a:t>
            </a:r>
          </a:p>
          <a:p>
            <a:pPr marL="433780" indent="-433780" defTabSz="867574" fontAlgn="auto">
              <a:spcBef>
                <a:spcPts val="0"/>
              </a:spcBef>
              <a:spcAft>
                <a:spcPts val="0"/>
              </a:spcAft>
              <a:buFontTx/>
              <a:buChar char="-"/>
            </a:pPr>
            <a:r>
              <a:rPr lang="en-US" sz="2800" dirty="0">
                <a:solidFill>
                  <a:prstClr val="black"/>
                </a:solidFill>
                <a:latin typeface="Calibri"/>
              </a:rPr>
              <a:t>s</a:t>
            </a:r>
            <a:r>
              <a:rPr lang="en-US" sz="2800" dirty="0" smtClean="0">
                <a:solidFill>
                  <a:prstClr val="black"/>
                </a:solidFill>
                <a:latin typeface="Calibri"/>
              </a:rPr>
              <a:t>econd line drugs work – depends on context</a:t>
            </a:r>
            <a:endParaRPr lang="en-US" sz="2800" dirty="0">
              <a:solidFill>
                <a:prstClr val="black"/>
              </a:solidFill>
              <a:latin typeface="Calibri"/>
            </a:endParaRPr>
          </a:p>
          <a:p>
            <a:pPr marL="433780" indent="-433780" defTabSz="867574" fontAlgn="auto">
              <a:spcBef>
                <a:spcPts val="0"/>
              </a:spcBef>
              <a:spcAft>
                <a:spcPts val="0"/>
              </a:spcAft>
              <a:buFontTx/>
              <a:buChar char="-"/>
            </a:pPr>
            <a:r>
              <a:rPr lang="en-US" sz="2800" dirty="0" smtClean="0">
                <a:solidFill>
                  <a:prstClr val="black"/>
                </a:solidFill>
                <a:latin typeface="Calibri"/>
              </a:rPr>
              <a:t>novel </a:t>
            </a:r>
            <a:r>
              <a:rPr lang="en-US" sz="2800" dirty="0">
                <a:solidFill>
                  <a:prstClr val="black"/>
                </a:solidFill>
                <a:latin typeface="Calibri"/>
              </a:rPr>
              <a:t>Rx for LDL-C:</a:t>
            </a:r>
          </a:p>
          <a:p>
            <a:pPr marL="1338092" lvl="2" indent="-433780" defTabSz="867574" fontAlgn="auto">
              <a:spcBef>
                <a:spcPts val="0"/>
              </a:spcBef>
              <a:spcAft>
                <a:spcPts val="0"/>
              </a:spcAft>
              <a:buFontTx/>
              <a:buChar char="-"/>
            </a:pPr>
            <a:r>
              <a:rPr lang="en-US" sz="2400" dirty="0">
                <a:solidFill>
                  <a:prstClr val="black"/>
                </a:solidFill>
                <a:latin typeface="Calibri"/>
              </a:rPr>
              <a:t>PCSK9 inhibitors</a:t>
            </a:r>
          </a:p>
          <a:p>
            <a:pPr marL="1338092" lvl="2" indent="-433780" defTabSz="867574" fontAlgn="auto">
              <a:spcBef>
                <a:spcPts val="0"/>
              </a:spcBef>
              <a:spcAft>
                <a:spcPts val="0"/>
              </a:spcAft>
              <a:buFontTx/>
              <a:buChar char="-"/>
            </a:pPr>
            <a:r>
              <a:rPr lang="en-US" sz="2400" dirty="0">
                <a:solidFill>
                  <a:prstClr val="black"/>
                </a:solidFill>
                <a:latin typeface="Calibri"/>
              </a:rPr>
              <a:t>lomitapide</a:t>
            </a:r>
          </a:p>
          <a:p>
            <a:pPr marL="1338092" lvl="2" indent="-433780" defTabSz="867574" fontAlgn="auto">
              <a:spcBef>
                <a:spcPts val="0"/>
              </a:spcBef>
              <a:spcAft>
                <a:spcPts val="0"/>
              </a:spcAft>
              <a:buFontTx/>
              <a:buChar char="-"/>
            </a:pPr>
            <a:r>
              <a:rPr lang="en-US" sz="2400" dirty="0">
                <a:solidFill>
                  <a:prstClr val="black"/>
                </a:solidFill>
                <a:latin typeface="Calibri"/>
              </a:rPr>
              <a:t>APOB antisense</a:t>
            </a:r>
          </a:p>
          <a:p>
            <a:pPr marL="1338092" lvl="2" indent="-433780" defTabSz="867574" fontAlgn="auto">
              <a:spcBef>
                <a:spcPts val="0"/>
              </a:spcBef>
              <a:spcAft>
                <a:spcPts val="0"/>
              </a:spcAft>
              <a:buFontTx/>
              <a:buChar char="-"/>
            </a:pPr>
            <a:r>
              <a:rPr lang="en-US" sz="2400" dirty="0">
                <a:solidFill>
                  <a:prstClr val="black"/>
                </a:solidFill>
                <a:latin typeface="Calibri"/>
              </a:rPr>
              <a:t>CETP inhibitors</a:t>
            </a:r>
          </a:p>
          <a:p>
            <a:pPr marL="1338092" lvl="2" indent="-433780" defTabSz="867574" fontAlgn="auto">
              <a:spcBef>
                <a:spcPts val="0"/>
              </a:spcBef>
              <a:spcAft>
                <a:spcPts val="0"/>
              </a:spcAft>
              <a:buFontTx/>
              <a:buChar char="-"/>
            </a:pPr>
            <a:endParaRPr lang="en-US" sz="2800" dirty="0">
              <a:solidFill>
                <a:prstClr val="black"/>
              </a:solidFill>
              <a:latin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xmlns="" val="3477618241"/>
              </p:ext>
            </p:extLst>
          </p:nvPr>
        </p:nvGraphicFramePr>
        <p:xfrm>
          <a:off x="618534" y="1505276"/>
          <a:ext cx="7965885" cy="468667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359496" y="6477021"/>
            <a:ext cx="6784504" cy="361017"/>
          </a:xfrm>
          <a:prstGeom prst="rect">
            <a:avLst/>
          </a:prstGeom>
          <a:noFill/>
        </p:spPr>
        <p:txBody>
          <a:bodyPr wrap="square" lIns="83188" tIns="41603" rIns="83188" bIns="41603" rtlCol="0">
            <a:spAutoFit/>
          </a:bodyPr>
          <a:lstStyle/>
          <a:p>
            <a:pPr algn="r" defTabSz="883506" fontAlgn="auto">
              <a:spcBef>
                <a:spcPts val="0"/>
              </a:spcBef>
              <a:spcAft>
                <a:spcPts val="0"/>
              </a:spcAft>
            </a:pPr>
            <a:r>
              <a:rPr lang="en-US" dirty="0" smtClean="0">
                <a:solidFill>
                  <a:srgbClr val="505050"/>
                </a:solidFill>
                <a:latin typeface="Calibri" panose="020F0502020204030204" pitchFamily="34" charset="0"/>
                <a:cs typeface="Calibri" panose="020F0502020204030204" pitchFamily="34" charset="0"/>
              </a:rPr>
              <a:t>Boekholdt SM </a:t>
            </a:r>
            <a:r>
              <a:rPr lang="en-US" i="1" dirty="0">
                <a:solidFill>
                  <a:srgbClr val="505050"/>
                </a:solidFill>
                <a:latin typeface="Calibri" panose="020F0502020204030204" pitchFamily="34" charset="0"/>
                <a:cs typeface="Calibri" panose="020F0502020204030204" pitchFamily="34" charset="0"/>
              </a:rPr>
              <a:t>et al.</a:t>
            </a:r>
            <a:r>
              <a:rPr lang="en-US" dirty="0">
                <a:solidFill>
                  <a:srgbClr val="505050"/>
                </a:solidFill>
                <a:latin typeface="Calibri" panose="020F0502020204030204" pitchFamily="34" charset="0"/>
                <a:cs typeface="Calibri" panose="020F0502020204030204" pitchFamily="34" charset="0"/>
              </a:rPr>
              <a:t> </a:t>
            </a:r>
            <a:r>
              <a:rPr lang="en-US" i="1" dirty="0">
                <a:solidFill>
                  <a:srgbClr val="505050"/>
                </a:solidFill>
                <a:latin typeface="Calibri" panose="020F0502020204030204" pitchFamily="34" charset="0"/>
                <a:cs typeface="Calibri" panose="020F0502020204030204" pitchFamily="34" charset="0"/>
              </a:rPr>
              <a:t>JACC </a:t>
            </a:r>
            <a:r>
              <a:rPr lang="en-US" dirty="0" smtClean="0">
                <a:solidFill>
                  <a:srgbClr val="505050"/>
                </a:solidFill>
                <a:latin typeface="Calibri" panose="020F0502020204030204" pitchFamily="34" charset="0"/>
                <a:cs typeface="Calibri" panose="020F0502020204030204" pitchFamily="34" charset="0"/>
              </a:rPr>
              <a:t>2014; 64:5485-94</a:t>
            </a:r>
            <a:endParaRPr lang="en-US" dirty="0">
              <a:solidFill>
                <a:srgbClr val="505050"/>
              </a:solidFill>
              <a:latin typeface="Calibri" panose="020F0502020204030204" pitchFamily="34" charset="0"/>
              <a:cs typeface="Calibri" panose="020F0502020204030204" pitchFamily="34" charset="0"/>
            </a:endParaRPr>
          </a:p>
        </p:txBody>
      </p:sp>
      <p:sp>
        <p:nvSpPr>
          <p:cNvPr id="6" name="Rectangle 2"/>
          <p:cNvSpPr txBox="1">
            <a:spLocks noChangeArrowheads="1"/>
          </p:cNvSpPr>
          <p:nvPr/>
        </p:nvSpPr>
        <p:spPr bwMode="auto">
          <a:xfrm>
            <a:off x="367818" y="352429"/>
            <a:ext cx="8644303"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lIns="0" tIns="0" rIns="0" bIns="0"/>
          <a:lstStyle>
            <a:lvl1pPr>
              <a:defRPr sz="2000">
                <a:solidFill>
                  <a:srgbClr val="FFFFFF"/>
                </a:solidFill>
                <a:latin typeface="Imago"/>
                <a:cs typeface="Arial" pitchFamily="34" charset="0"/>
              </a:defRPr>
            </a:lvl1pPr>
            <a:lvl2pPr marL="742950" indent="-285750">
              <a:defRPr sz="2000">
                <a:solidFill>
                  <a:srgbClr val="FFFFFF"/>
                </a:solidFill>
                <a:latin typeface="Imago"/>
                <a:cs typeface="Arial" pitchFamily="34" charset="0"/>
              </a:defRPr>
            </a:lvl2pPr>
            <a:lvl3pPr marL="1143000" indent="-228600">
              <a:defRPr sz="2000">
                <a:solidFill>
                  <a:srgbClr val="FFFFFF"/>
                </a:solidFill>
                <a:latin typeface="Imago"/>
                <a:cs typeface="Arial" pitchFamily="34" charset="0"/>
              </a:defRPr>
            </a:lvl3pPr>
            <a:lvl4pPr marL="1600200" indent="-228600">
              <a:defRPr sz="2000">
                <a:solidFill>
                  <a:srgbClr val="FFFFFF"/>
                </a:solidFill>
                <a:latin typeface="Imago"/>
                <a:cs typeface="Arial" pitchFamily="34" charset="0"/>
              </a:defRPr>
            </a:lvl4pPr>
            <a:lvl5pPr marL="2057400" indent="-228600">
              <a:defRPr sz="2000">
                <a:solidFill>
                  <a:srgbClr val="FFFFFF"/>
                </a:solidFill>
                <a:latin typeface="Imago"/>
                <a:cs typeface="Arial" pitchFamily="34" charset="0"/>
              </a:defRPr>
            </a:lvl5pPr>
            <a:lvl6pPr marL="2514600" indent="-228600" eaLnBrk="0" fontAlgn="base" hangingPunct="0">
              <a:spcBef>
                <a:spcPct val="40000"/>
              </a:spcBef>
              <a:spcAft>
                <a:spcPct val="0"/>
              </a:spcAft>
              <a:buSzPct val="100000"/>
              <a:buChar char="•"/>
              <a:defRPr sz="2000">
                <a:solidFill>
                  <a:srgbClr val="FFFFFF"/>
                </a:solidFill>
                <a:latin typeface="Imago"/>
                <a:cs typeface="Arial" pitchFamily="34" charset="0"/>
              </a:defRPr>
            </a:lvl6pPr>
            <a:lvl7pPr marL="2971800" indent="-228600" eaLnBrk="0" fontAlgn="base" hangingPunct="0">
              <a:spcBef>
                <a:spcPct val="40000"/>
              </a:spcBef>
              <a:spcAft>
                <a:spcPct val="0"/>
              </a:spcAft>
              <a:buSzPct val="100000"/>
              <a:buChar char="•"/>
              <a:defRPr sz="2000">
                <a:solidFill>
                  <a:srgbClr val="FFFFFF"/>
                </a:solidFill>
                <a:latin typeface="Imago"/>
                <a:cs typeface="Arial" pitchFamily="34" charset="0"/>
              </a:defRPr>
            </a:lvl7pPr>
            <a:lvl8pPr marL="3429000" indent="-228600" eaLnBrk="0" fontAlgn="base" hangingPunct="0">
              <a:spcBef>
                <a:spcPct val="40000"/>
              </a:spcBef>
              <a:spcAft>
                <a:spcPct val="0"/>
              </a:spcAft>
              <a:buSzPct val="100000"/>
              <a:buChar char="•"/>
              <a:defRPr sz="2000">
                <a:solidFill>
                  <a:srgbClr val="FFFFFF"/>
                </a:solidFill>
                <a:latin typeface="Imago"/>
                <a:cs typeface="Arial" pitchFamily="34" charset="0"/>
              </a:defRPr>
            </a:lvl8pPr>
            <a:lvl9pPr marL="3886200" indent="-228600" eaLnBrk="0" fontAlgn="base" hangingPunct="0">
              <a:spcBef>
                <a:spcPct val="40000"/>
              </a:spcBef>
              <a:spcAft>
                <a:spcPct val="0"/>
              </a:spcAft>
              <a:buSzPct val="100000"/>
              <a:buChar char="•"/>
              <a:defRPr sz="2000">
                <a:solidFill>
                  <a:srgbClr val="FFFFFF"/>
                </a:solidFill>
                <a:latin typeface="Imago"/>
                <a:cs typeface="Arial" pitchFamily="34" charset="0"/>
              </a:defRPr>
            </a:lvl9pPr>
          </a:lstStyle>
          <a:p>
            <a:pPr algn="ctr" defTabSz="901691" eaLnBrk="0" hangingPunct="0">
              <a:lnSpc>
                <a:spcPct val="90000"/>
              </a:lnSpc>
              <a:buSzPct val="100000"/>
            </a:pPr>
            <a:r>
              <a:rPr lang="en-US" sz="3600" dirty="0">
                <a:solidFill>
                  <a:schemeClr val="tx1"/>
                </a:solidFill>
                <a:latin typeface="Calibri" pitchFamily="34" charset="0"/>
              </a:rPr>
              <a:t>Lower on-Rx LDL-C and reduced risk</a:t>
            </a:r>
            <a:endParaRPr lang="en-US" sz="3600" i="1" dirty="0">
              <a:solidFill>
                <a:schemeClr val="tx1"/>
              </a:solidFill>
              <a:latin typeface="Calibri" pitchFamily="34" charset="0"/>
            </a:endParaRPr>
          </a:p>
        </p:txBody>
      </p:sp>
    </p:spTree>
    <p:extLst>
      <p:ext uri="{BB962C8B-B14F-4D97-AF65-F5344CB8AC3E}">
        <p14:creationId xmlns:p14="http://schemas.microsoft.com/office/powerpoint/2010/main" xmlns="" val="6093491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67818" y="352429"/>
            <a:ext cx="8644303"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lIns="0" tIns="0" rIns="0" bIns="0"/>
          <a:lstStyle>
            <a:lvl1pPr>
              <a:defRPr sz="2000">
                <a:solidFill>
                  <a:srgbClr val="FFFFFF"/>
                </a:solidFill>
                <a:latin typeface="Imago"/>
                <a:cs typeface="Arial" pitchFamily="34" charset="0"/>
              </a:defRPr>
            </a:lvl1pPr>
            <a:lvl2pPr marL="742950" indent="-285750">
              <a:defRPr sz="2000">
                <a:solidFill>
                  <a:srgbClr val="FFFFFF"/>
                </a:solidFill>
                <a:latin typeface="Imago"/>
                <a:cs typeface="Arial" pitchFamily="34" charset="0"/>
              </a:defRPr>
            </a:lvl2pPr>
            <a:lvl3pPr marL="1143000" indent="-228600">
              <a:defRPr sz="2000">
                <a:solidFill>
                  <a:srgbClr val="FFFFFF"/>
                </a:solidFill>
                <a:latin typeface="Imago"/>
                <a:cs typeface="Arial" pitchFamily="34" charset="0"/>
              </a:defRPr>
            </a:lvl3pPr>
            <a:lvl4pPr marL="1600200" indent="-228600">
              <a:defRPr sz="2000">
                <a:solidFill>
                  <a:srgbClr val="FFFFFF"/>
                </a:solidFill>
                <a:latin typeface="Imago"/>
                <a:cs typeface="Arial" pitchFamily="34" charset="0"/>
              </a:defRPr>
            </a:lvl4pPr>
            <a:lvl5pPr marL="2057400" indent="-228600">
              <a:defRPr sz="2000">
                <a:solidFill>
                  <a:srgbClr val="FFFFFF"/>
                </a:solidFill>
                <a:latin typeface="Imago"/>
                <a:cs typeface="Arial" pitchFamily="34" charset="0"/>
              </a:defRPr>
            </a:lvl5pPr>
            <a:lvl6pPr marL="2514600" indent="-228600" eaLnBrk="0" fontAlgn="base" hangingPunct="0">
              <a:spcBef>
                <a:spcPct val="40000"/>
              </a:spcBef>
              <a:spcAft>
                <a:spcPct val="0"/>
              </a:spcAft>
              <a:buSzPct val="100000"/>
              <a:buChar char="•"/>
              <a:defRPr sz="2000">
                <a:solidFill>
                  <a:srgbClr val="FFFFFF"/>
                </a:solidFill>
                <a:latin typeface="Imago"/>
                <a:cs typeface="Arial" pitchFamily="34" charset="0"/>
              </a:defRPr>
            </a:lvl6pPr>
            <a:lvl7pPr marL="2971800" indent="-228600" eaLnBrk="0" fontAlgn="base" hangingPunct="0">
              <a:spcBef>
                <a:spcPct val="40000"/>
              </a:spcBef>
              <a:spcAft>
                <a:spcPct val="0"/>
              </a:spcAft>
              <a:buSzPct val="100000"/>
              <a:buChar char="•"/>
              <a:defRPr sz="2000">
                <a:solidFill>
                  <a:srgbClr val="FFFFFF"/>
                </a:solidFill>
                <a:latin typeface="Imago"/>
                <a:cs typeface="Arial" pitchFamily="34" charset="0"/>
              </a:defRPr>
            </a:lvl7pPr>
            <a:lvl8pPr marL="3429000" indent="-228600" eaLnBrk="0" fontAlgn="base" hangingPunct="0">
              <a:spcBef>
                <a:spcPct val="40000"/>
              </a:spcBef>
              <a:spcAft>
                <a:spcPct val="0"/>
              </a:spcAft>
              <a:buSzPct val="100000"/>
              <a:buChar char="•"/>
              <a:defRPr sz="2000">
                <a:solidFill>
                  <a:srgbClr val="FFFFFF"/>
                </a:solidFill>
                <a:latin typeface="Imago"/>
                <a:cs typeface="Arial" pitchFamily="34" charset="0"/>
              </a:defRPr>
            </a:lvl8pPr>
            <a:lvl9pPr marL="3886200" indent="-228600" eaLnBrk="0" fontAlgn="base" hangingPunct="0">
              <a:spcBef>
                <a:spcPct val="40000"/>
              </a:spcBef>
              <a:spcAft>
                <a:spcPct val="0"/>
              </a:spcAft>
              <a:buSzPct val="100000"/>
              <a:buChar char="•"/>
              <a:defRPr sz="2000">
                <a:solidFill>
                  <a:srgbClr val="FFFFFF"/>
                </a:solidFill>
                <a:latin typeface="Imago"/>
                <a:cs typeface="Arial" pitchFamily="34" charset="0"/>
              </a:defRPr>
            </a:lvl9pPr>
          </a:lstStyle>
          <a:p>
            <a:pPr algn="ctr" defTabSz="901691" eaLnBrk="0" hangingPunct="0">
              <a:lnSpc>
                <a:spcPct val="90000"/>
              </a:lnSpc>
              <a:buSzPct val="100000"/>
            </a:pPr>
            <a:r>
              <a:rPr lang="en-US" sz="3600" dirty="0">
                <a:solidFill>
                  <a:schemeClr val="tx1"/>
                </a:solidFill>
                <a:latin typeface="Calibri" pitchFamily="34" charset="0"/>
              </a:rPr>
              <a:t>Reduced all-cause mortality with statins</a:t>
            </a:r>
            <a:endParaRPr lang="en-US" sz="3600" i="1" dirty="0">
              <a:solidFill>
                <a:schemeClr val="tx1"/>
              </a:solidFill>
              <a:latin typeface="Calibri" pitchFamily="34" charset="0"/>
            </a:endParaRPr>
          </a:p>
        </p:txBody>
      </p:sp>
      <p:grpSp>
        <p:nvGrpSpPr>
          <p:cNvPr id="7" name="Group 6"/>
          <p:cNvGrpSpPr/>
          <p:nvPr/>
        </p:nvGrpSpPr>
        <p:grpSpPr>
          <a:xfrm>
            <a:off x="379565" y="990600"/>
            <a:ext cx="8769246" cy="5867400"/>
            <a:chOff x="379562" y="990600"/>
            <a:chExt cx="8769246" cy="5867400"/>
          </a:xfrm>
        </p:grpSpPr>
        <p:pic>
          <p:nvPicPr>
            <p:cNvPr id="1126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59834"/>
            <a:stretch/>
          </p:blipFill>
          <p:spPr bwMode="auto">
            <a:xfrm>
              <a:off x="381000" y="990600"/>
              <a:ext cx="7716274" cy="37296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83238" r="5891"/>
            <a:stretch/>
          </p:blipFill>
          <p:spPr bwMode="auto">
            <a:xfrm>
              <a:off x="379562" y="4648200"/>
              <a:ext cx="7263442" cy="155645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5"/>
            <p:cNvSpPr txBox="1"/>
            <p:nvPr/>
          </p:nvSpPr>
          <p:spPr>
            <a:xfrm>
              <a:off x="5134504" y="6488668"/>
              <a:ext cx="4014304" cy="369332"/>
            </a:xfrm>
            <a:prstGeom prst="rect">
              <a:avLst/>
            </a:prstGeom>
            <a:noFill/>
          </p:spPr>
          <p:txBody>
            <a:bodyPr wrap="none" rtlCol="0">
              <a:spAutoFit/>
            </a:bodyPr>
            <a:lstStyle/>
            <a:p>
              <a:r>
                <a:rPr lang="da-DK" dirty="0" smtClean="0">
                  <a:latin typeface="Calibri" panose="020F0502020204030204" pitchFamily="34" charset="0"/>
                </a:rPr>
                <a:t>4S Investigators</a:t>
              </a:r>
              <a:r>
                <a:rPr lang="da-DK" i="1" dirty="0" smtClean="0">
                  <a:latin typeface="Calibri" panose="020F0502020204030204" pitchFamily="34" charset="0"/>
                </a:rPr>
                <a:t> Lancet </a:t>
              </a:r>
              <a:r>
                <a:rPr lang="da-DK" dirty="0" smtClean="0">
                  <a:latin typeface="Calibri" panose="020F0502020204030204" pitchFamily="34" charset="0"/>
                </a:rPr>
                <a:t>2004; 364:771-7. </a:t>
              </a:r>
              <a:endParaRPr lang="en-US" dirty="0">
                <a:latin typeface="Calibri" panose="020F0502020204030204" pitchFamily="34" charset="0"/>
              </a:endParaRPr>
            </a:p>
          </p:txBody>
        </p:sp>
      </p:grpSp>
    </p:spTree>
    <p:extLst>
      <p:ext uri="{BB962C8B-B14F-4D97-AF65-F5344CB8AC3E}">
        <p14:creationId xmlns:p14="http://schemas.microsoft.com/office/powerpoint/2010/main" xmlns="" val="25774350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1394" y="139844"/>
            <a:ext cx="8221212" cy="806832"/>
          </a:xfrm>
        </p:spPr>
        <p:txBody>
          <a:bodyPr>
            <a:normAutofit/>
          </a:bodyPr>
          <a:lstStyle/>
          <a:p>
            <a:pPr algn="ctr"/>
            <a:r>
              <a:rPr lang="en-CA" sz="3300" b="0" dirty="0">
                <a:solidFill>
                  <a:schemeClr val="tx1"/>
                </a:solidFill>
                <a:latin typeface="Calibri" panose="020F0502020204030204" pitchFamily="34" charset="0"/>
              </a:rPr>
              <a:t>Purported Adverse Effects of Statins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336570140"/>
              </p:ext>
            </p:extLst>
          </p:nvPr>
        </p:nvGraphicFramePr>
        <p:xfrm>
          <a:off x="522315" y="1077326"/>
          <a:ext cx="8220076" cy="5338378"/>
        </p:xfrm>
        <a:graphic>
          <a:graphicData uri="http://schemas.openxmlformats.org/drawingml/2006/table">
            <a:tbl>
              <a:tblPr firstRow="1" bandRow="1">
                <a:tableStyleId>{5C22544A-7EE6-4342-B048-85BDC9FD1C3A}</a:tableStyleId>
              </a:tblPr>
              <a:tblGrid>
                <a:gridCol w="3456862"/>
                <a:gridCol w="4763214"/>
              </a:tblGrid>
              <a:tr h="644458">
                <a:tc>
                  <a:txBody>
                    <a:bodyPr/>
                    <a:lstStyle/>
                    <a:p>
                      <a:r>
                        <a:rPr lang="en-CA" sz="2500" dirty="0" smtClean="0">
                          <a:latin typeface="Calibri" panose="020F0502020204030204" pitchFamily="34" charset="0"/>
                        </a:rPr>
                        <a:t>Good evidence</a:t>
                      </a:r>
                      <a:endParaRPr lang="en-CA" sz="2500" dirty="0">
                        <a:latin typeface="Calibri" panose="020F0502020204030204" pitchFamily="34" charset="0"/>
                      </a:endParaRPr>
                    </a:p>
                  </a:txBody>
                  <a:tcPr marL="91334" marR="91334"/>
                </a:tc>
                <a:tc>
                  <a:txBody>
                    <a:bodyPr/>
                    <a:lstStyle/>
                    <a:p>
                      <a:r>
                        <a:rPr lang="en-CA" sz="2500" dirty="0" smtClean="0">
                          <a:latin typeface="Calibri" panose="020F0502020204030204" pitchFamily="34" charset="0"/>
                        </a:rPr>
                        <a:t>Unproven/unlikely/</a:t>
                      </a:r>
                      <a:r>
                        <a:rPr lang="en-CA" sz="2500" baseline="0" dirty="0" smtClean="0">
                          <a:latin typeface="Calibri" panose="020F0502020204030204" pitchFamily="34" charset="0"/>
                        </a:rPr>
                        <a:t>idiosyncratic</a:t>
                      </a:r>
                      <a:endParaRPr lang="en-CA" sz="2500" dirty="0">
                        <a:latin typeface="Calibri" panose="020F0502020204030204" pitchFamily="34" charset="0"/>
                      </a:endParaRPr>
                    </a:p>
                  </a:txBody>
                  <a:tcPr marL="91334" marR="91334"/>
                </a:tc>
              </a:tr>
              <a:tr h="4693920">
                <a:tc>
                  <a:txBody>
                    <a:bodyPr/>
                    <a:lstStyle/>
                    <a:p>
                      <a:r>
                        <a:rPr lang="en-CA" sz="2200" dirty="0" smtClean="0">
                          <a:latin typeface="Calibri" panose="020F0502020204030204" pitchFamily="34" charset="0"/>
                        </a:rPr>
                        <a:t>- muscle-related/myopathy</a:t>
                      </a:r>
                    </a:p>
                    <a:p>
                      <a:r>
                        <a:rPr lang="en-CA" sz="2200" dirty="0" smtClean="0">
                          <a:latin typeface="Calibri" panose="020F0502020204030204" pitchFamily="34" charset="0"/>
                        </a:rPr>
                        <a:t>- liver</a:t>
                      </a:r>
                      <a:r>
                        <a:rPr lang="en-CA" sz="2200" baseline="0" dirty="0" smtClean="0">
                          <a:latin typeface="Calibri" panose="020F0502020204030204" pitchFamily="34" charset="0"/>
                        </a:rPr>
                        <a:t> enzyme/</a:t>
                      </a:r>
                      <a:r>
                        <a:rPr lang="en-CA" sz="2200" baseline="0" dirty="0" err="1" smtClean="0">
                          <a:latin typeface="Calibri" panose="020F0502020204030204" pitchFamily="34" charset="0"/>
                        </a:rPr>
                        <a:t>transaminitis</a:t>
                      </a:r>
                      <a:endParaRPr lang="en-CA" sz="2200" dirty="0" smtClean="0">
                        <a:latin typeface="Calibri" panose="020F0502020204030204" pitchFamily="34" charset="0"/>
                      </a:endParaRPr>
                    </a:p>
                    <a:p>
                      <a:r>
                        <a:rPr lang="en-CA" sz="2200" dirty="0" smtClean="0">
                          <a:latin typeface="Calibri" panose="020F0502020204030204" pitchFamily="34" charset="0"/>
                        </a:rPr>
                        <a:t>- diabetes</a:t>
                      </a:r>
                      <a:r>
                        <a:rPr lang="en-CA" sz="2200" baseline="0" dirty="0" smtClean="0">
                          <a:latin typeface="Calibri" panose="020F0502020204030204" pitchFamily="34" charset="0"/>
                        </a:rPr>
                        <a:t> mellitus </a:t>
                      </a:r>
                      <a:r>
                        <a:rPr lang="en-CA" sz="1600" baseline="0" dirty="0" smtClean="0">
                          <a:latin typeface="Calibri" panose="020F0502020204030204" pitchFamily="34" charset="0"/>
                        </a:rPr>
                        <a:t>(related to high-dose statin use and risk factors for DM)</a:t>
                      </a:r>
                      <a:endParaRPr lang="en-CA" sz="1600" dirty="0" smtClean="0">
                        <a:latin typeface="Calibri" panose="020F0502020204030204" pitchFamily="34" charset="0"/>
                      </a:endParaRPr>
                    </a:p>
                    <a:p>
                      <a:endParaRPr lang="en-CA" sz="2200" dirty="0">
                        <a:latin typeface="Calibri" panose="020F0502020204030204" pitchFamily="34" charset="0"/>
                      </a:endParaRPr>
                    </a:p>
                  </a:txBody>
                  <a:tcPr marL="91334" marR="91334"/>
                </a:tc>
                <a:tc>
                  <a:txBody>
                    <a:bodyPr/>
                    <a:lstStyle/>
                    <a:p>
                      <a:r>
                        <a:rPr lang="en-CA" sz="2200" dirty="0" smtClean="0">
                          <a:latin typeface="Calibri" panose="020F0502020204030204" pitchFamily="34" charset="0"/>
                        </a:rPr>
                        <a:t>- cognitive impairment</a:t>
                      </a:r>
                    </a:p>
                    <a:p>
                      <a:r>
                        <a:rPr lang="en-CA" sz="2200" dirty="0" smtClean="0">
                          <a:latin typeface="Calibri" panose="020F0502020204030204" pitchFamily="34" charset="0"/>
                        </a:rPr>
                        <a:t>- fatigue, headache, dizziness</a:t>
                      </a:r>
                    </a:p>
                    <a:p>
                      <a:r>
                        <a:rPr lang="en-CA" sz="2200" dirty="0" smtClean="0">
                          <a:latin typeface="Calibri" panose="020F0502020204030204" pitchFamily="34" charset="0"/>
                        </a:rPr>
                        <a:t>- psychiatric</a:t>
                      </a:r>
                      <a:r>
                        <a:rPr lang="en-CA" sz="2200" baseline="0" dirty="0" smtClean="0">
                          <a:latin typeface="Calibri" panose="020F0502020204030204" pitchFamily="34" charset="0"/>
                        </a:rPr>
                        <a:t> complications</a:t>
                      </a:r>
                    </a:p>
                    <a:p>
                      <a:r>
                        <a:rPr lang="en-CA" sz="2200" baseline="0" dirty="0" smtClean="0">
                          <a:latin typeface="Calibri" panose="020F0502020204030204" pitchFamily="34" charset="0"/>
                        </a:rPr>
                        <a:t>- inflammatory myopathies </a:t>
                      </a:r>
                      <a:r>
                        <a:rPr lang="en-CA" sz="1600" baseline="0" dirty="0" smtClean="0">
                          <a:latin typeface="Calibri" panose="020F0502020204030204" pitchFamily="34" charset="0"/>
                        </a:rPr>
                        <a:t>(e.g. </a:t>
                      </a:r>
                      <a:r>
                        <a:rPr lang="en-CA" sz="1600" baseline="0" dirty="0" err="1" smtClean="0">
                          <a:latin typeface="Calibri" panose="020F0502020204030204" pitchFamily="34" charset="0"/>
                        </a:rPr>
                        <a:t>polymyositis</a:t>
                      </a:r>
                      <a:r>
                        <a:rPr lang="en-CA" sz="1600" baseline="0" dirty="0" smtClean="0">
                          <a:latin typeface="Calibri" panose="020F0502020204030204" pitchFamily="34" charset="0"/>
                        </a:rPr>
                        <a:t>, </a:t>
                      </a:r>
                      <a:r>
                        <a:rPr lang="en-CA" sz="1600" baseline="0" dirty="0" err="1" smtClean="0">
                          <a:latin typeface="Calibri" panose="020F0502020204030204" pitchFamily="34" charset="0"/>
                        </a:rPr>
                        <a:t>dermatomyositis</a:t>
                      </a:r>
                      <a:r>
                        <a:rPr lang="en-CA" sz="1600" baseline="0" dirty="0" smtClean="0">
                          <a:latin typeface="Calibri" panose="020F0502020204030204" pitchFamily="34" charset="0"/>
                        </a:rPr>
                        <a:t>, necrotizing myopathy)</a:t>
                      </a:r>
                    </a:p>
                    <a:p>
                      <a:r>
                        <a:rPr lang="en-CA" sz="2200" baseline="0" dirty="0" smtClean="0">
                          <a:latin typeface="Calibri" panose="020F0502020204030204" pitchFamily="34" charset="0"/>
                        </a:rPr>
                        <a:t>- intracranial hemorrhage</a:t>
                      </a:r>
                    </a:p>
                    <a:p>
                      <a:r>
                        <a:rPr lang="en-CA" sz="2200" baseline="0" dirty="0" smtClean="0">
                          <a:latin typeface="Calibri" panose="020F0502020204030204" pitchFamily="34" charset="0"/>
                        </a:rPr>
                        <a:t>- cataracts</a:t>
                      </a:r>
                    </a:p>
                    <a:p>
                      <a:r>
                        <a:rPr lang="en-CA" sz="2200" baseline="0" dirty="0" smtClean="0">
                          <a:latin typeface="Calibri" panose="020F0502020204030204" pitchFamily="34" charset="0"/>
                        </a:rPr>
                        <a:t>- rheumatoid arthritis</a:t>
                      </a:r>
                    </a:p>
                    <a:p>
                      <a:r>
                        <a:rPr lang="en-CA" sz="2200" dirty="0" smtClean="0">
                          <a:latin typeface="Calibri" panose="020F0502020204030204" pitchFamily="34" charset="0"/>
                        </a:rPr>
                        <a:t>- </a:t>
                      </a:r>
                      <a:r>
                        <a:rPr lang="en-CA" sz="2200" dirty="0" err="1" smtClean="0">
                          <a:latin typeface="Calibri" panose="020F0502020204030204" pitchFamily="34" charset="0"/>
                        </a:rPr>
                        <a:t>Gl</a:t>
                      </a:r>
                      <a:r>
                        <a:rPr lang="en-CA" sz="2200" baseline="0" dirty="0" smtClean="0">
                          <a:latin typeface="Calibri" panose="020F0502020204030204" pitchFamily="34" charset="0"/>
                        </a:rPr>
                        <a:t>-associated effects</a:t>
                      </a:r>
                    </a:p>
                    <a:p>
                      <a:r>
                        <a:rPr lang="en-CA" sz="2200" baseline="0" dirty="0" smtClean="0">
                          <a:latin typeface="Calibri" panose="020F0502020204030204" pitchFamily="34" charset="0"/>
                        </a:rPr>
                        <a:t>- AKI/ renal impairment/failure</a:t>
                      </a:r>
                    </a:p>
                    <a:p>
                      <a:pPr marL="0" indent="0">
                        <a:buFontTx/>
                        <a:buNone/>
                      </a:pPr>
                      <a:r>
                        <a:rPr lang="en-CA" sz="2200" baseline="0" dirty="0" smtClean="0">
                          <a:latin typeface="Calibri" panose="020F0502020204030204" pitchFamily="34" charset="0"/>
                        </a:rPr>
                        <a:t>- erectile dysfunction </a:t>
                      </a:r>
                    </a:p>
                    <a:p>
                      <a:pPr marL="0" indent="0">
                        <a:buFontTx/>
                        <a:buNone/>
                      </a:pPr>
                      <a:r>
                        <a:rPr lang="en-CA" sz="2200" baseline="0" dirty="0" smtClean="0">
                          <a:latin typeface="Calibri" panose="020F0502020204030204" pitchFamily="34" charset="0"/>
                        </a:rPr>
                        <a:t>- </a:t>
                      </a:r>
                      <a:r>
                        <a:rPr lang="en-CA" sz="2200" baseline="0" dirty="0" err="1" smtClean="0">
                          <a:latin typeface="Calibri" panose="020F0502020204030204" pitchFamily="34" charset="0"/>
                        </a:rPr>
                        <a:t>gynecomastia</a:t>
                      </a:r>
                      <a:endParaRPr lang="en-CA" sz="2200" baseline="0" dirty="0" smtClean="0">
                        <a:latin typeface="Calibri" panose="020F0502020204030204" pitchFamily="34" charset="0"/>
                      </a:endParaRPr>
                    </a:p>
                    <a:p>
                      <a:r>
                        <a:rPr lang="en-CA" sz="2200" baseline="0" dirty="0" smtClean="0">
                          <a:latin typeface="Calibri" panose="020F0502020204030204" pitchFamily="34" charset="0"/>
                        </a:rPr>
                        <a:t>- interstitial lung disease</a:t>
                      </a:r>
                    </a:p>
                    <a:p>
                      <a:r>
                        <a:rPr lang="en-CA" sz="2200" baseline="0" dirty="0" smtClean="0">
                          <a:latin typeface="Calibri" panose="020F0502020204030204" pitchFamily="34" charset="0"/>
                        </a:rPr>
                        <a:t>- cancer</a:t>
                      </a:r>
                    </a:p>
                  </a:txBody>
                  <a:tcPr marL="91334" marR="91334"/>
                </a:tc>
              </a:tr>
            </a:tbl>
          </a:graphicData>
        </a:graphic>
      </p:graphicFrame>
      <p:sp>
        <p:nvSpPr>
          <p:cNvPr id="9" name="Text Placeholder 3"/>
          <p:cNvSpPr txBox="1">
            <a:spLocks/>
          </p:cNvSpPr>
          <p:nvPr/>
        </p:nvSpPr>
        <p:spPr>
          <a:xfrm>
            <a:off x="461394" y="6347793"/>
            <a:ext cx="8221212" cy="413737"/>
          </a:xfrm>
          <a:prstGeom prst="rect">
            <a:avLst/>
          </a:prstGeom>
        </p:spPr>
        <p:txBody>
          <a:bodyPr lIns="88508" tIns="44257" rIns="88508" bIns="44257"/>
          <a:lstStyle>
            <a:defPPr>
              <a:defRPr lang="en-GB"/>
            </a:defPPr>
            <a:lvl1pPr algn="l" defTabSz="416797"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1pPr>
            <a:lvl2pPr marL="689077" indent="-265023" algn="l" defTabSz="416797"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2pPr>
            <a:lvl3pPr marL="1060104" indent="-212105" algn="l" defTabSz="416797"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3pPr>
            <a:lvl4pPr marL="1484170" indent="-212105" algn="l" defTabSz="416797"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4pPr>
            <a:lvl5pPr marL="1908228" indent="-212105" algn="l" defTabSz="416797"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5pPr>
            <a:lvl6pPr marL="2120245" algn="l" defTabSz="848088" rtl="0" eaLnBrk="1" latinLnBrk="0" hangingPunct="1">
              <a:defRPr kern="1200">
                <a:solidFill>
                  <a:schemeClr val="tx1"/>
                </a:solidFill>
                <a:latin typeface="Arial" charset="0"/>
                <a:ea typeface="+mn-ea"/>
                <a:cs typeface="+mn-cs"/>
              </a:defRPr>
            </a:lvl6pPr>
            <a:lvl7pPr marL="2544306" algn="l" defTabSz="848088" rtl="0" eaLnBrk="1" latinLnBrk="0" hangingPunct="1">
              <a:defRPr kern="1200">
                <a:solidFill>
                  <a:schemeClr val="tx1"/>
                </a:solidFill>
                <a:latin typeface="Arial" charset="0"/>
                <a:ea typeface="+mn-ea"/>
                <a:cs typeface="+mn-cs"/>
              </a:defRPr>
            </a:lvl7pPr>
            <a:lvl8pPr marL="2968344" algn="l" defTabSz="848088" rtl="0" eaLnBrk="1" latinLnBrk="0" hangingPunct="1">
              <a:defRPr kern="1200">
                <a:solidFill>
                  <a:schemeClr val="tx1"/>
                </a:solidFill>
                <a:latin typeface="Arial" charset="0"/>
                <a:ea typeface="+mn-ea"/>
                <a:cs typeface="+mn-cs"/>
              </a:defRPr>
            </a:lvl8pPr>
            <a:lvl9pPr marL="3392405" algn="l" defTabSz="848088" rtl="0" eaLnBrk="1" latinLnBrk="0" hangingPunct="1">
              <a:defRPr kern="1200">
                <a:solidFill>
                  <a:schemeClr val="tx1"/>
                </a:solidFill>
                <a:latin typeface="Arial" charset="0"/>
                <a:ea typeface="+mn-ea"/>
                <a:cs typeface="+mn-cs"/>
              </a:defRPr>
            </a:lvl9pPr>
          </a:lstStyle>
          <a:p>
            <a:pPr algn="r"/>
            <a:r>
              <a:rPr lang="en-CA" sz="1300">
                <a:solidFill>
                  <a:prstClr val="black"/>
                </a:solidFill>
                <a:latin typeface="Calibri" panose="020F0502020204030204" pitchFamily="34" charset="0"/>
              </a:rPr>
              <a:t>Mancini GB </a:t>
            </a:r>
            <a:r>
              <a:rPr lang="en-CA" sz="1300" i="1">
                <a:solidFill>
                  <a:prstClr val="black"/>
                </a:solidFill>
                <a:latin typeface="Calibri" panose="020F0502020204030204" pitchFamily="34" charset="0"/>
              </a:rPr>
              <a:t>et al. Can J Cardiol</a:t>
            </a:r>
            <a:r>
              <a:rPr lang="en-CA" sz="1300">
                <a:solidFill>
                  <a:prstClr val="black"/>
                </a:solidFill>
                <a:latin typeface="Calibri" panose="020F0502020204030204" pitchFamily="34" charset="0"/>
              </a:rPr>
              <a:t>. 2013; 29:1553-1568. </a:t>
            </a:r>
            <a:endParaRPr lang="en-CA" sz="1300" dirty="0">
              <a:solidFill>
                <a:prstClr val="black"/>
              </a:solidFill>
              <a:latin typeface="Calibri" panose="020F0502020204030204" pitchFamily="34" charset="0"/>
            </a:endParaRPr>
          </a:p>
        </p:txBody>
      </p:sp>
    </p:spTree>
    <p:extLst>
      <p:ext uri="{BB962C8B-B14F-4D97-AF65-F5344CB8AC3E}">
        <p14:creationId xmlns:p14="http://schemas.microsoft.com/office/powerpoint/2010/main" xmlns="" val="39603939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80088" y="1752600"/>
            <a:ext cx="3048000" cy="4489450"/>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78761" tIns="178761" rIns="178761" bIns="178761"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defTabSz="908447" eaLnBrk="1" hangingPunct="1">
              <a:defRPr/>
            </a:pPr>
            <a:r>
              <a:rPr lang="en-CA" altLang="en-US" sz="2600" dirty="0">
                <a:solidFill>
                  <a:srgbClr val="C00000"/>
                </a:solidFill>
              </a:rPr>
              <a:t>“The cardiovascular and mortality benefits of statin therapy exceed the diabetes hazard, including in participants at high risk of developing diabetes”</a:t>
            </a:r>
          </a:p>
        </p:txBody>
      </p:sp>
      <p:pic>
        <p:nvPicPr>
          <p:cNvPr id="21507" name="Picture 2"/>
          <p:cNvPicPr>
            <a:picLocks noChangeAspect="1" noChangeArrowheads="1"/>
          </p:cNvPicPr>
          <p:nvPr/>
        </p:nvPicPr>
        <p:blipFill>
          <a:blip r:embed="rId2" cstate="print"/>
          <a:srcRect t="8977"/>
          <a:stretch>
            <a:fillRect/>
          </a:stretch>
        </p:blipFill>
        <p:spPr bwMode="auto">
          <a:xfrm>
            <a:off x="457200" y="2216150"/>
            <a:ext cx="4800600" cy="4337050"/>
          </a:xfrm>
          <a:prstGeom prst="rect">
            <a:avLst/>
          </a:prstGeom>
          <a:noFill/>
          <a:ln w="9525">
            <a:noFill/>
            <a:miter lim="800000"/>
            <a:headEnd/>
            <a:tailEnd/>
          </a:ln>
        </p:spPr>
      </p:pic>
      <p:sp>
        <p:nvSpPr>
          <p:cNvPr id="21508" name="TextBox 3"/>
          <p:cNvSpPr txBox="1">
            <a:spLocks noChangeArrowheads="1"/>
          </p:cNvSpPr>
          <p:nvPr/>
        </p:nvSpPr>
        <p:spPr bwMode="auto">
          <a:xfrm>
            <a:off x="381000" y="1301750"/>
            <a:ext cx="5029200" cy="708025"/>
          </a:xfrm>
          <a:prstGeom prst="rect">
            <a:avLst/>
          </a:prstGeom>
          <a:noFill/>
          <a:ln w="9525">
            <a:noFill/>
            <a:miter lim="800000"/>
            <a:headEnd/>
            <a:tailEnd/>
          </a:ln>
        </p:spPr>
        <p:txBody>
          <a:bodyPr lIns="90793" tIns="45399" rIns="90793" bIns="45399">
            <a:spAutoFit/>
          </a:bodyPr>
          <a:lstStyle/>
          <a:p>
            <a:pPr algn="ctr" defTabSz="908447"/>
            <a:r>
              <a:rPr lang="en-US" altLang="en-US" sz="2000" dirty="0">
                <a:solidFill>
                  <a:srgbClr val="C00000"/>
                </a:solidFill>
                <a:latin typeface="Arial" charset="0"/>
                <a:ea typeface="MS PGothic" pitchFamily="34" charset="-128"/>
                <a:cs typeface="+mn-cs"/>
              </a:rPr>
              <a:t>Effect of statins on T2DM is not </a:t>
            </a:r>
            <a:br>
              <a:rPr lang="en-US" altLang="en-US" sz="2000" dirty="0">
                <a:solidFill>
                  <a:srgbClr val="C00000"/>
                </a:solidFill>
                <a:latin typeface="Arial" charset="0"/>
                <a:ea typeface="MS PGothic" pitchFamily="34" charset="-128"/>
                <a:cs typeface="+mn-cs"/>
              </a:rPr>
            </a:br>
            <a:r>
              <a:rPr lang="en-US" altLang="en-US" sz="2000" dirty="0">
                <a:solidFill>
                  <a:srgbClr val="C00000"/>
                </a:solidFill>
                <a:latin typeface="Arial" charset="0"/>
                <a:ea typeface="MS PGothic" pitchFamily="34" charset="-128"/>
                <a:cs typeface="+mn-cs"/>
              </a:rPr>
              <a:t>confined to rosuvastatin</a:t>
            </a:r>
          </a:p>
        </p:txBody>
      </p:sp>
      <p:sp>
        <p:nvSpPr>
          <p:cNvPr id="21509" name="TextBox 4"/>
          <p:cNvSpPr txBox="1">
            <a:spLocks noChangeArrowheads="1"/>
          </p:cNvSpPr>
          <p:nvPr/>
        </p:nvSpPr>
        <p:spPr bwMode="auto">
          <a:xfrm>
            <a:off x="5715005" y="1301750"/>
            <a:ext cx="3200400" cy="400050"/>
          </a:xfrm>
          <a:prstGeom prst="rect">
            <a:avLst/>
          </a:prstGeom>
          <a:noFill/>
          <a:ln w="9525">
            <a:noFill/>
            <a:miter lim="800000"/>
            <a:headEnd/>
            <a:tailEnd/>
          </a:ln>
        </p:spPr>
        <p:txBody>
          <a:bodyPr lIns="90793" tIns="45399" rIns="90793" bIns="45399">
            <a:spAutoFit/>
          </a:bodyPr>
          <a:lstStyle/>
          <a:p>
            <a:pPr defTabSz="908447"/>
            <a:r>
              <a:rPr lang="en-US" altLang="en-US" sz="2000" dirty="0">
                <a:solidFill>
                  <a:srgbClr val="C00000"/>
                </a:solidFill>
                <a:latin typeface="Arial" charset="0"/>
                <a:ea typeface="MS PGothic" pitchFamily="34" charset="-128"/>
                <a:cs typeface="+mn-cs"/>
              </a:rPr>
              <a:t>However….</a:t>
            </a:r>
          </a:p>
        </p:txBody>
      </p:sp>
      <p:sp>
        <p:nvSpPr>
          <p:cNvPr id="6" name="Title 1"/>
          <p:cNvSpPr txBox="1">
            <a:spLocks/>
          </p:cNvSpPr>
          <p:nvPr/>
        </p:nvSpPr>
        <p:spPr bwMode="auto">
          <a:xfrm>
            <a:off x="446090" y="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a:extLst>
        </p:spPr>
        <p:txBody>
          <a:bodyPr lIns="90793" tIns="45399" rIns="90793" bIns="45399" anchor="ctr"/>
          <a:lst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defRPr>
            </a:lvl2pPr>
            <a:lvl3pPr algn="ctr" rtl="0" eaLnBrk="0" fontAlgn="base" hangingPunct="0">
              <a:spcBef>
                <a:spcPct val="0"/>
              </a:spcBef>
              <a:spcAft>
                <a:spcPct val="0"/>
              </a:spcAft>
              <a:defRPr sz="4400">
                <a:solidFill>
                  <a:schemeClr val="tx2"/>
                </a:solidFill>
                <a:latin typeface="Arial" charset="0"/>
                <a:ea typeface="MS PGothic" pitchFamily="34" charset="-128"/>
              </a:defRPr>
            </a:lvl3pPr>
            <a:lvl4pPr algn="ctr" rtl="0" eaLnBrk="0" fontAlgn="base" hangingPunct="0">
              <a:spcBef>
                <a:spcPct val="0"/>
              </a:spcBef>
              <a:spcAft>
                <a:spcPct val="0"/>
              </a:spcAft>
              <a:defRPr sz="4400">
                <a:solidFill>
                  <a:schemeClr val="tx2"/>
                </a:solidFill>
                <a:latin typeface="Arial" charset="0"/>
                <a:ea typeface="MS PGothic" pitchFamily="34" charset="-128"/>
              </a:defRPr>
            </a:lvl4pPr>
            <a:lvl5pPr algn="ctr" rtl="0" eaLnBrk="0" fontAlgn="base" hangingPunct="0">
              <a:spcBef>
                <a:spcPct val="0"/>
              </a:spcBef>
              <a:spcAft>
                <a:spcPct val="0"/>
              </a:spcAft>
              <a:defRPr sz="4400">
                <a:solidFill>
                  <a:schemeClr val="tx2"/>
                </a:solidFill>
                <a:latin typeface="Arial" charset="0"/>
                <a:ea typeface="MS PGothic" pitchFamily="34"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08447" eaLnBrk="1" hangingPunct="1">
              <a:defRPr/>
            </a:pPr>
            <a:r>
              <a:rPr lang="en-CA" sz="2800" kern="0" dirty="0">
                <a:solidFill>
                  <a:srgbClr val="000000"/>
                </a:solidFill>
                <a:latin typeface="Calibri" panose="020F0502020204030204" pitchFamily="34" charset="0"/>
              </a:rPr>
              <a:t>Statins and New Onset T2DM</a:t>
            </a:r>
          </a:p>
        </p:txBody>
      </p:sp>
      <p:cxnSp>
        <p:nvCxnSpPr>
          <p:cNvPr id="7" name="Straight Connector 6"/>
          <p:cNvCxnSpPr>
            <a:cxnSpLocks noChangeShapeType="1"/>
          </p:cNvCxnSpPr>
          <p:nvPr/>
        </p:nvCxnSpPr>
        <p:spPr bwMode="auto">
          <a:xfrm>
            <a:off x="381000" y="1066800"/>
            <a:ext cx="8382000" cy="0"/>
          </a:xfrm>
          <a:prstGeom prst="line">
            <a:avLst/>
          </a:prstGeom>
          <a:noFill/>
          <a:ln w="19050">
            <a:solidFill>
              <a:srgbClr val="C00000"/>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xmlns="">
                <a:noFill/>
              </a14:hiddenFill>
            </a:ext>
          </a:extLst>
        </p:spPr>
      </p:cxnSp>
      <p:sp>
        <p:nvSpPr>
          <p:cNvPr id="3" name="Rectangle 2"/>
          <p:cNvSpPr/>
          <p:nvPr/>
        </p:nvSpPr>
        <p:spPr>
          <a:xfrm>
            <a:off x="152404" y="6550046"/>
            <a:ext cx="8915400" cy="464094"/>
          </a:xfrm>
          <a:prstGeom prst="rect">
            <a:avLst/>
          </a:prstGeom>
        </p:spPr>
        <p:txBody>
          <a:bodyPr lIns="90793" tIns="45399" rIns="90793" bIns="45399">
            <a:spAutoFit/>
          </a:bodyPr>
          <a:lstStyle/>
          <a:p>
            <a:pPr defTabSz="908447">
              <a:lnSpc>
                <a:spcPct val="110000"/>
              </a:lnSpc>
              <a:defRPr/>
            </a:pPr>
            <a:r>
              <a:rPr lang="en-US" altLang="en-US" sz="1100" dirty="0">
                <a:solidFill>
                  <a:srgbClr val="000000"/>
                </a:solidFill>
                <a:ea typeface="MS PGothic" pitchFamily="34" charset="-128"/>
                <a:cs typeface="+mn-cs"/>
              </a:rPr>
              <a:t>Adapted from Ridker PM et al. </a:t>
            </a:r>
            <a:r>
              <a:rPr lang="en-US" altLang="en-US" sz="1100" i="1" dirty="0">
                <a:solidFill>
                  <a:srgbClr val="000000"/>
                </a:solidFill>
                <a:ea typeface="MS PGothic" pitchFamily="34" charset="-128"/>
                <a:cs typeface="+mn-cs"/>
              </a:rPr>
              <a:t>Lancet</a:t>
            </a:r>
            <a:r>
              <a:rPr lang="en-US" altLang="en-US" sz="1100" dirty="0">
                <a:solidFill>
                  <a:srgbClr val="000000"/>
                </a:solidFill>
                <a:ea typeface="MS PGothic" pitchFamily="34" charset="-128"/>
                <a:cs typeface="+mn-cs"/>
              </a:rPr>
              <a:t> 2012; 380(9841):565-71; Bell DS and O</a:t>
            </a:r>
            <a:r>
              <a:rPr lang="ja-JP" altLang="en-US" sz="1100" dirty="0">
                <a:solidFill>
                  <a:srgbClr val="000000"/>
                </a:solidFill>
                <a:ea typeface="MS PGothic" pitchFamily="34" charset="-128"/>
                <a:cs typeface="+mn-cs"/>
              </a:rPr>
              <a:t>’</a:t>
            </a:r>
            <a:r>
              <a:rPr lang="en-US" altLang="ja-JP" sz="1100" dirty="0">
                <a:solidFill>
                  <a:srgbClr val="000000"/>
                </a:solidFill>
                <a:ea typeface="MS PGothic" pitchFamily="34" charset="-128"/>
                <a:cs typeface="+mn-cs"/>
              </a:rPr>
              <a:t>Keefe JH, </a:t>
            </a:r>
            <a:r>
              <a:rPr lang="en-US" altLang="ja-JP" sz="1100" i="1" dirty="0">
                <a:solidFill>
                  <a:srgbClr val="000000"/>
                </a:solidFill>
                <a:ea typeface="MS PGothic" pitchFamily="34" charset="-128"/>
                <a:cs typeface="+mn-cs"/>
              </a:rPr>
              <a:t>Diabetes, Obes and Metab </a:t>
            </a:r>
            <a:r>
              <a:rPr lang="en-US" altLang="ja-JP" sz="1100" dirty="0">
                <a:solidFill>
                  <a:srgbClr val="000000"/>
                </a:solidFill>
                <a:ea typeface="MS PGothic" pitchFamily="34" charset="-128"/>
                <a:cs typeface="+mn-cs"/>
              </a:rPr>
              <a:t>2009; 11(12):1114–1121</a:t>
            </a:r>
            <a:endParaRPr lang="da-DK" altLang="ja-JP" sz="1100" dirty="0">
              <a:solidFill>
                <a:srgbClr val="000000"/>
              </a:solidFill>
              <a:ea typeface="MS PGothic" pitchFamily="34" charset="-128"/>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6788" y="620352"/>
            <a:ext cx="3838789" cy="702967"/>
          </a:xfrm>
          <a:prstGeom prst="rect">
            <a:avLst/>
          </a:prstGeom>
          <a:noFill/>
        </p:spPr>
        <p:txBody>
          <a:bodyPr wrap="none" lIns="84330" tIns="42191" rIns="84330" bIns="42191">
            <a:spAutoFit/>
          </a:bodyPr>
          <a:lstStyle/>
          <a:p>
            <a:pPr defTabSz="845375">
              <a:defRPr/>
            </a:pPr>
            <a:r>
              <a:rPr lang="en-US" sz="4000" dirty="0">
                <a:solidFill>
                  <a:prstClr val="black"/>
                </a:solidFill>
                <a:latin typeface="Calibri"/>
              </a:rPr>
              <a:t>Second line drugs</a:t>
            </a:r>
          </a:p>
        </p:txBody>
      </p:sp>
      <p:sp>
        <p:nvSpPr>
          <p:cNvPr id="3" name="TextBox 2"/>
          <p:cNvSpPr txBox="1"/>
          <p:nvPr/>
        </p:nvSpPr>
        <p:spPr>
          <a:xfrm>
            <a:off x="2494154" y="1926552"/>
            <a:ext cx="3906905" cy="2762282"/>
          </a:xfrm>
          <a:prstGeom prst="rect">
            <a:avLst/>
          </a:prstGeom>
          <a:noFill/>
        </p:spPr>
        <p:txBody>
          <a:bodyPr wrap="none" lIns="79616" tIns="39837" rIns="79616" bIns="39837" rtlCol="0">
            <a:spAutoFit/>
          </a:bodyPr>
          <a:lstStyle/>
          <a:p>
            <a:pPr marL="448071" indent="-448071" defTabSz="364254">
              <a:lnSpc>
                <a:spcPct val="150000"/>
              </a:lnSpc>
              <a:buFont typeface="Times New Roman" pitchFamily="16" charset="0"/>
              <a:buAutoNum type="arabicPeriod"/>
            </a:pPr>
            <a:r>
              <a:rPr lang="en-US" sz="2900" dirty="0">
                <a:solidFill>
                  <a:prstClr val="black"/>
                </a:solidFill>
                <a:latin typeface="Calibri"/>
              </a:rPr>
              <a:t>Bile acid sequestrants</a:t>
            </a:r>
          </a:p>
          <a:p>
            <a:pPr marL="448071" indent="-448071" defTabSz="364254">
              <a:lnSpc>
                <a:spcPct val="150000"/>
              </a:lnSpc>
              <a:buFont typeface="Times New Roman" pitchFamily="16" charset="0"/>
              <a:buAutoNum type="arabicPeriod"/>
            </a:pPr>
            <a:r>
              <a:rPr lang="en-US" sz="2900" dirty="0">
                <a:solidFill>
                  <a:prstClr val="black"/>
                </a:solidFill>
                <a:latin typeface="Calibri"/>
              </a:rPr>
              <a:t>Ezetimibe</a:t>
            </a:r>
          </a:p>
          <a:p>
            <a:pPr marL="448071" indent="-448071" defTabSz="364254">
              <a:lnSpc>
                <a:spcPct val="150000"/>
              </a:lnSpc>
              <a:buFont typeface="Times New Roman" pitchFamily="16" charset="0"/>
              <a:buAutoNum type="arabicPeriod"/>
            </a:pPr>
            <a:r>
              <a:rPr lang="en-US" sz="2900" dirty="0">
                <a:solidFill>
                  <a:prstClr val="black"/>
                </a:solidFill>
                <a:latin typeface="Calibri"/>
              </a:rPr>
              <a:t>Fibrates</a:t>
            </a:r>
          </a:p>
          <a:p>
            <a:pPr marL="448071" indent="-448071" defTabSz="364254">
              <a:lnSpc>
                <a:spcPct val="150000"/>
              </a:lnSpc>
              <a:buFont typeface="Times New Roman" pitchFamily="16" charset="0"/>
              <a:buAutoNum type="arabicPeriod"/>
            </a:pPr>
            <a:r>
              <a:rPr lang="en-US" sz="2900" dirty="0">
                <a:solidFill>
                  <a:prstClr val="black"/>
                </a:solidFill>
                <a:latin typeface="Calibri"/>
              </a:rPr>
              <a:t>Niacin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p:cNvSpPr>
          <p:nvPr>
            <p:ph type="title"/>
          </p:nvPr>
        </p:nvSpPr>
        <p:spPr>
          <a:xfrm>
            <a:off x="400050" y="293431"/>
            <a:ext cx="8686800" cy="1122362"/>
          </a:xfrm>
        </p:spPr>
        <p:txBody>
          <a:bodyPr/>
          <a:lstStyle/>
          <a:p>
            <a:pPr algn="ctr" eaLnBrk="1" hangingPunct="1"/>
            <a:r>
              <a:rPr lang="en-CA" sz="3300" dirty="0">
                <a:latin typeface="Calibri" pitchFamily="34" charset="0"/>
                <a:cs typeface="Verdana" pitchFamily="34" charset="0"/>
              </a:rPr>
              <a:t>Bile acid sequestrants</a:t>
            </a:r>
            <a:br>
              <a:rPr lang="en-CA" sz="3300" dirty="0">
                <a:latin typeface="Calibri" pitchFamily="34" charset="0"/>
                <a:cs typeface="Verdana" pitchFamily="34" charset="0"/>
              </a:rPr>
            </a:br>
            <a:r>
              <a:rPr lang="en-CA" sz="2000" dirty="0">
                <a:solidFill>
                  <a:srgbClr val="4D4D4D"/>
                </a:solidFill>
                <a:latin typeface="Calibri" pitchFamily="34" charset="0"/>
                <a:cs typeface="Verdana" pitchFamily="34" charset="0"/>
              </a:rPr>
              <a:t>Lipid Research Clinics Coronary Primary Prevention Trial (LRC-CPPT)</a:t>
            </a:r>
            <a:br>
              <a:rPr lang="en-CA" sz="2000" dirty="0">
                <a:solidFill>
                  <a:srgbClr val="4D4D4D"/>
                </a:solidFill>
                <a:latin typeface="Calibri" pitchFamily="34" charset="0"/>
                <a:cs typeface="Verdana" pitchFamily="34" charset="0"/>
              </a:rPr>
            </a:br>
            <a:endParaRPr lang="en-CA" sz="2000" dirty="0">
              <a:solidFill>
                <a:srgbClr val="4D4D4D"/>
              </a:solidFill>
              <a:latin typeface="Calibri" pitchFamily="34" charset="0"/>
              <a:cs typeface="Verdana" pitchFamily="34" charset="0"/>
            </a:endParaRPr>
          </a:p>
        </p:txBody>
      </p:sp>
      <p:sp>
        <p:nvSpPr>
          <p:cNvPr id="24579" name="TextBox 3"/>
          <p:cNvSpPr txBox="1">
            <a:spLocks noChangeArrowheads="1"/>
          </p:cNvSpPr>
          <p:nvPr/>
        </p:nvSpPr>
        <p:spPr bwMode="auto">
          <a:xfrm>
            <a:off x="2488276" y="6237312"/>
            <a:ext cx="6429375" cy="261966"/>
          </a:xfrm>
          <a:prstGeom prst="rect">
            <a:avLst/>
          </a:prstGeom>
          <a:noFill/>
          <a:ln w="9525">
            <a:noFill/>
            <a:miter lim="800000"/>
            <a:headEnd/>
            <a:tailEnd/>
          </a:ln>
        </p:spPr>
        <p:txBody>
          <a:bodyPr lIns="84764" tIns="42396" rIns="84764" bIns="42396">
            <a:spAutoFit/>
          </a:bodyPr>
          <a:lstStyle/>
          <a:p>
            <a:pPr algn="r" defTabSz="850214"/>
            <a:r>
              <a:rPr lang="en-CA" sz="1100" dirty="0">
                <a:solidFill>
                  <a:srgbClr val="000000"/>
                </a:solidFill>
                <a:latin typeface="Calibri" pitchFamily="34" charset="0"/>
              </a:rPr>
              <a:t>Lipid Research Clinics</a:t>
            </a:r>
            <a:r>
              <a:rPr lang="en-CA" sz="1100" i="1" dirty="0">
                <a:solidFill>
                  <a:srgbClr val="000000"/>
                </a:solidFill>
                <a:latin typeface="Calibri" pitchFamily="34" charset="0"/>
              </a:rPr>
              <a:t>. JAMA</a:t>
            </a:r>
            <a:r>
              <a:rPr lang="en-CA" sz="1100" dirty="0">
                <a:solidFill>
                  <a:srgbClr val="000000"/>
                </a:solidFill>
                <a:latin typeface="Calibri" pitchFamily="34" charset="0"/>
              </a:rPr>
              <a:t> 1984;251:351-364.</a:t>
            </a:r>
          </a:p>
        </p:txBody>
      </p:sp>
      <p:sp>
        <p:nvSpPr>
          <p:cNvPr id="24580" name="Rectangle 6"/>
          <p:cNvSpPr>
            <a:spLocks noChangeArrowheads="1"/>
          </p:cNvSpPr>
          <p:nvPr/>
        </p:nvSpPr>
        <p:spPr bwMode="auto">
          <a:xfrm>
            <a:off x="6301525" y="1570127"/>
            <a:ext cx="2592387" cy="1026598"/>
          </a:xfrm>
          <a:prstGeom prst="rect">
            <a:avLst/>
          </a:prstGeom>
          <a:noFill/>
          <a:ln w="9525">
            <a:noFill/>
            <a:miter lim="800000"/>
            <a:headEnd/>
            <a:tailEnd/>
          </a:ln>
        </p:spPr>
        <p:txBody>
          <a:bodyPr lIns="84764" tIns="42396" rIns="84764" bIns="42396">
            <a:spAutoFit/>
          </a:bodyPr>
          <a:lstStyle/>
          <a:p>
            <a:pPr defTabSz="850214"/>
            <a:r>
              <a:rPr lang="en-CA" sz="1200">
                <a:solidFill>
                  <a:srgbClr val="000000"/>
                </a:solidFill>
                <a:latin typeface="Calibri" pitchFamily="34" charset="0"/>
              </a:rPr>
              <a:t>Life-table cumulative </a:t>
            </a:r>
            <a:br>
              <a:rPr lang="en-CA" sz="1200">
                <a:solidFill>
                  <a:srgbClr val="000000"/>
                </a:solidFill>
                <a:latin typeface="Calibri" pitchFamily="34" charset="0"/>
              </a:rPr>
            </a:br>
            <a:r>
              <a:rPr lang="en-CA" sz="1200">
                <a:solidFill>
                  <a:srgbClr val="000000"/>
                </a:solidFill>
                <a:latin typeface="Calibri" pitchFamily="34" charset="0"/>
              </a:rPr>
              <a:t>incidence of primary end point (definite CHD death and/or definite nonfatal MI) in treatment groups, computed by Kaplan-Meier method.</a:t>
            </a:r>
          </a:p>
        </p:txBody>
      </p:sp>
      <p:sp>
        <p:nvSpPr>
          <p:cNvPr id="24581" name="Freeform 11"/>
          <p:cNvSpPr>
            <a:spLocks/>
          </p:cNvSpPr>
          <p:nvPr/>
        </p:nvSpPr>
        <p:spPr bwMode="auto">
          <a:xfrm>
            <a:off x="1306518" y="1866900"/>
            <a:ext cx="4714875" cy="4019550"/>
          </a:xfrm>
          <a:custGeom>
            <a:avLst/>
            <a:gdLst>
              <a:gd name="T0" fmla="*/ 0 w 1257"/>
              <a:gd name="T1" fmla="*/ 2147483647 h 1072"/>
              <a:gd name="T2" fmla="*/ 2147483647 w 1257"/>
              <a:gd name="T3" fmla="*/ 2147483647 h 1072"/>
              <a:gd name="T4" fmla="*/ 2147483647 w 1257"/>
              <a:gd name="T5" fmla="*/ 2147483647 h 1072"/>
              <a:gd name="T6" fmla="*/ 2147483647 w 1257"/>
              <a:gd name="T7" fmla="*/ 2147483647 h 1072"/>
              <a:gd name="T8" fmla="*/ 2147483647 w 1257"/>
              <a:gd name="T9" fmla="*/ 2147483647 h 1072"/>
              <a:gd name="T10" fmla="*/ 2147483647 w 1257"/>
              <a:gd name="T11" fmla="*/ 2147483647 h 1072"/>
              <a:gd name="T12" fmla="*/ 2147483647 w 1257"/>
              <a:gd name="T13" fmla="*/ 2147483647 h 1072"/>
              <a:gd name="T14" fmla="*/ 2147483647 w 1257"/>
              <a:gd name="T15" fmla="*/ 2147483647 h 1072"/>
              <a:gd name="T16" fmla="*/ 2147483647 w 1257"/>
              <a:gd name="T17" fmla="*/ 2147483647 h 1072"/>
              <a:gd name="T18" fmla="*/ 2147483647 w 1257"/>
              <a:gd name="T19" fmla="*/ 0 h 10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7"/>
              <a:gd name="T31" fmla="*/ 0 h 1072"/>
              <a:gd name="T32" fmla="*/ 1257 w 1257"/>
              <a:gd name="T33" fmla="*/ 1072 h 10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7" h="1072">
                <a:moveTo>
                  <a:pt x="0" y="1072"/>
                </a:moveTo>
                <a:cubicBezTo>
                  <a:pt x="62" y="1028"/>
                  <a:pt x="143" y="982"/>
                  <a:pt x="208" y="906"/>
                </a:cubicBezTo>
                <a:cubicBezTo>
                  <a:pt x="233" y="877"/>
                  <a:pt x="257" y="847"/>
                  <a:pt x="284" y="820"/>
                </a:cubicBezTo>
                <a:cubicBezTo>
                  <a:pt x="354" y="750"/>
                  <a:pt x="448" y="716"/>
                  <a:pt x="513" y="655"/>
                </a:cubicBezTo>
                <a:cubicBezTo>
                  <a:pt x="563" y="608"/>
                  <a:pt x="673" y="504"/>
                  <a:pt x="775" y="433"/>
                </a:cubicBezTo>
                <a:cubicBezTo>
                  <a:pt x="808" y="409"/>
                  <a:pt x="853" y="385"/>
                  <a:pt x="882" y="362"/>
                </a:cubicBezTo>
                <a:cubicBezTo>
                  <a:pt x="936" y="320"/>
                  <a:pt x="982" y="264"/>
                  <a:pt x="1033" y="214"/>
                </a:cubicBezTo>
                <a:cubicBezTo>
                  <a:pt x="1059" y="189"/>
                  <a:pt x="1103" y="160"/>
                  <a:pt x="1119" y="142"/>
                </a:cubicBezTo>
                <a:cubicBezTo>
                  <a:pt x="1151" y="107"/>
                  <a:pt x="1160" y="82"/>
                  <a:pt x="1195" y="58"/>
                </a:cubicBezTo>
                <a:cubicBezTo>
                  <a:pt x="1223" y="39"/>
                  <a:pt x="1238" y="28"/>
                  <a:pt x="1257" y="0"/>
                </a:cubicBezTo>
              </a:path>
            </a:pathLst>
          </a:custGeom>
          <a:noFill/>
          <a:ln w="28575" cap="rnd">
            <a:solidFill>
              <a:srgbClr val="000000"/>
            </a:solidFill>
            <a:miter lim="800000"/>
            <a:headEnd/>
            <a:tailEnd/>
          </a:ln>
        </p:spPr>
        <p:txBody>
          <a:bodyPr lIns="84764" tIns="42396" rIns="84764" bIns="42396"/>
          <a:lstStyle/>
          <a:p>
            <a:pPr defTabSz="850214"/>
            <a:endParaRPr lang="en-CA">
              <a:solidFill>
                <a:srgbClr val="5F6062"/>
              </a:solidFill>
              <a:latin typeface="Calibri" pitchFamily="34" charset="0"/>
            </a:endParaRPr>
          </a:p>
        </p:txBody>
      </p:sp>
      <p:sp>
        <p:nvSpPr>
          <p:cNvPr id="24582" name="Freeform 12"/>
          <p:cNvSpPr>
            <a:spLocks/>
          </p:cNvSpPr>
          <p:nvPr/>
        </p:nvSpPr>
        <p:spPr bwMode="auto">
          <a:xfrm>
            <a:off x="1336711" y="2833699"/>
            <a:ext cx="4687888" cy="3008312"/>
          </a:xfrm>
          <a:custGeom>
            <a:avLst/>
            <a:gdLst>
              <a:gd name="T0" fmla="*/ 2147483647 w 2953"/>
              <a:gd name="T1" fmla="*/ 0 h 1895"/>
              <a:gd name="T2" fmla="*/ 2147483647 w 2953"/>
              <a:gd name="T3" fmla="*/ 2147483647 h 1895"/>
              <a:gd name="T4" fmla="*/ 2147483647 w 2953"/>
              <a:gd name="T5" fmla="*/ 2147483647 h 1895"/>
              <a:gd name="T6" fmla="*/ 2147483647 w 2953"/>
              <a:gd name="T7" fmla="*/ 2147483647 h 1895"/>
              <a:gd name="T8" fmla="*/ 2147483647 w 2953"/>
              <a:gd name="T9" fmla="*/ 2147483647 h 1895"/>
              <a:gd name="T10" fmla="*/ 2147483647 w 2953"/>
              <a:gd name="T11" fmla="*/ 2147483647 h 1895"/>
              <a:gd name="T12" fmla="*/ 2147483647 w 2953"/>
              <a:gd name="T13" fmla="*/ 2147483647 h 1895"/>
              <a:gd name="T14" fmla="*/ 2147483647 w 2953"/>
              <a:gd name="T15" fmla="*/ 2147483647 h 1895"/>
              <a:gd name="T16" fmla="*/ 2147483647 w 2953"/>
              <a:gd name="T17" fmla="*/ 2147483647 h 1895"/>
              <a:gd name="T18" fmla="*/ 2147483647 w 2953"/>
              <a:gd name="T19" fmla="*/ 2147483647 h 1895"/>
              <a:gd name="T20" fmla="*/ 2147483647 w 2953"/>
              <a:gd name="T21" fmla="*/ 2147483647 h 1895"/>
              <a:gd name="T22" fmla="*/ 2147483647 w 2953"/>
              <a:gd name="T23" fmla="*/ 2147483647 h 1895"/>
              <a:gd name="T24" fmla="*/ 2147483647 w 2953"/>
              <a:gd name="T25" fmla="*/ 2147483647 h 1895"/>
              <a:gd name="T26" fmla="*/ 2147483647 w 2953"/>
              <a:gd name="T27" fmla="*/ 2147483647 h 1895"/>
              <a:gd name="T28" fmla="*/ 2147483647 w 2953"/>
              <a:gd name="T29" fmla="*/ 2147483647 h 1895"/>
              <a:gd name="T30" fmla="*/ 0 w 2953"/>
              <a:gd name="T31" fmla="*/ 2147483647 h 18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53"/>
              <a:gd name="T49" fmla="*/ 0 h 1895"/>
              <a:gd name="T50" fmla="*/ 2953 w 2953"/>
              <a:gd name="T51" fmla="*/ 1895 h 18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53" h="1895">
                <a:moveTo>
                  <a:pt x="2953" y="0"/>
                </a:moveTo>
                <a:lnTo>
                  <a:pt x="2639" y="19"/>
                </a:lnTo>
                <a:lnTo>
                  <a:pt x="2294" y="390"/>
                </a:lnTo>
                <a:lnTo>
                  <a:pt x="1989" y="593"/>
                </a:lnTo>
                <a:lnTo>
                  <a:pt x="1758" y="726"/>
                </a:lnTo>
                <a:lnTo>
                  <a:pt x="1510" y="856"/>
                </a:lnTo>
                <a:lnTo>
                  <a:pt x="1287" y="1004"/>
                </a:lnTo>
                <a:lnTo>
                  <a:pt x="1103" y="1134"/>
                </a:lnTo>
                <a:lnTo>
                  <a:pt x="938" y="1231"/>
                </a:lnTo>
                <a:lnTo>
                  <a:pt x="824" y="1274"/>
                </a:lnTo>
                <a:lnTo>
                  <a:pt x="695" y="1335"/>
                </a:lnTo>
                <a:lnTo>
                  <a:pt x="588" y="1401"/>
                </a:lnTo>
                <a:lnTo>
                  <a:pt x="454" y="1501"/>
                </a:lnTo>
                <a:lnTo>
                  <a:pt x="283" y="1628"/>
                </a:lnTo>
                <a:lnTo>
                  <a:pt x="97" y="1815"/>
                </a:lnTo>
                <a:lnTo>
                  <a:pt x="0" y="1895"/>
                </a:lnTo>
              </a:path>
            </a:pathLst>
          </a:custGeom>
          <a:noFill/>
          <a:ln w="28575" cap="rnd">
            <a:solidFill>
              <a:srgbClr val="A30F3D"/>
            </a:solidFill>
            <a:miter lim="800000"/>
            <a:headEnd/>
            <a:tailEnd/>
          </a:ln>
        </p:spPr>
        <p:txBody>
          <a:bodyPr lIns="84764" tIns="42396" rIns="84764" bIns="42396"/>
          <a:lstStyle/>
          <a:p>
            <a:pPr defTabSz="850214"/>
            <a:endParaRPr lang="en-CA">
              <a:solidFill>
                <a:srgbClr val="5F6062"/>
              </a:solidFill>
              <a:latin typeface="Calibri" pitchFamily="34" charset="0"/>
            </a:endParaRPr>
          </a:p>
        </p:txBody>
      </p:sp>
      <p:sp>
        <p:nvSpPr>
          <p:cNvPr id="24583" name="Freeform 13"/>
          <p:cNvSpPr>
            <a:spLocks/>
          </p:cNvSpPr>
          <p:nvPr/>
        </p:nvSpPr>
        <p:spPr bwMode="auto">
          <a:xfrm>
            <a:off x="1303338" y="1658186"/>
            <a:ext cx="4714875" cy="4252913"/>
          </a:xfrm>
          <a:custGeom>
            <a:avLst/>
            <a:gdLst>
              <a:gd name="T0" fmla="*/ 0 w 2970"/>
              <a:gd name="T1" fmla="*/ 0 h 2679"/>
              <a:gd name="T2" fmla="*/ 0 w 2970"/>
              <a:gd name="T3" fmla="*/ 2147483647 h 2679"/>
              <a:gd name="T4" fmla="*/ 2147483647 w 2970"/>
              <a:gd name="T5" fmla="*/ 2147483647 h 2679"/>
              <a:gd name="T6" fmla="*/ 0 60000 65536"/>
              <a:gd name="T7" fmla="*/ 0 60000 65536"/>
              <a:gd name="T8" fmla="*/ 0 60000 65536"/>
              <a:gd name="T9" fmla="*/ 0 w 2970"/>
              <a:gd name="T10" fmla="*/ 0 h 2679"/>
              <a:gd name="T11" fmla="*/ 2970 w 2970"/>
              <a:gd name="T12" fmla="*/ 2679 h 2679"/>
            </a:gdLst>
            <a:ahLst/>
            <a:cxnLst>
              <a:cxn ang="T6">
                <a:pos x="T0" y="T1"/>
              </a:cxn>
              <a:cxn ang="T7">
                <a:pos x="T2" y="T3"/>
              </a:cxn>
              <a:cxn ang="T8">
                <a:pos x="T4" y="T5"/>
              </a:cxn>
            </a:cxnLst>
            <a:rect l="T9" t="T10" r="T11" b="T12"/>
            <a:pathLst>
              <a:path w="2970" h="2679">
                <a:moveTo>
                  <a:pt x="0" y="0"/>
                </a:moveTo>
                <a:lnTo>
                  <a:pt x="0" y="2679"/>
                </a:lnTo>
                <a:lnTo>
                  <a:pt x="2970" y="2679"/>
                </a:lnTo>
              </a:path>
            </a:pathLst>
          </a:custGeom>
          <a:noFill/>
          <a:ln w="12700" cap="rnd">
            <a:solidFill>
              <a:schemeClr val="tx1"/>
            </a:solidFill>
            <a:miter lim="800000"/>
            <a:headEnd/>
            <a:tailEnd/>
          </a:ln>
        </p:spPr>
        <p:txBody>
          <a:bodyPr lIns="84764" tIns="42396" rIns="84764" bIns="42396"/>
          <a:lstStyle/>
          <a:p>
            <a:pPr defTabSz="850214"/>
            <a:endParaRPr lang="en-CA">
              <a:solidFill>
                <a:srgbClr val="5F6062"/>
              </a:solidFill>
              <a:latin typeface="Calibri" pitchFamily="34" charset="0"/>
            </a:endParaRPr>
          </a:p>
        </p:txBody>
      </p:sp>
      <p:sp>
        <p:nvSpPr>
          <p:cNvPr id="24584" name="Line 14"/>
          <p:cNvSpPr>
            <a:spLocks noChangeShapeType="1"/>
          </p:cNvSpPr>
          <p:nvPr/>
        </p:nvSpPr>
        <p:spPr bwMode="auto">
          <a:xfrm flipV="1">
            <a:off x="1801813" y="5916613"/>
            <a:ext cx="1587" cy="76200"/>
          </a:xfrm>
          <a:prstGeom prst="line">
            <a:avLst/>
          </a:prstGeom>
          <a:noFill/>
          <a:ln w="12700" cap="rnd">
            <a:solidFill>
              <a:srgbClr val="5F6062"/>
            </a:solidFill>
            <a:miter lim="800000"/>
            <a:headEnd/>
            <a:tailEnd/>
          </a:ln>
        </p:spPr>
        <p:txBody>
          <a:bodyPr lIns="84764" tIns="42396" rIns="84764" bIns="42396"/>
          <a:lstStyle/>
          <a:p>
            <a:pPr defTabSz="850214"/>
            <a:endParaRPr lang="en-US">
              <a:solidFill>
                <a:srgbClr val="5F6062"/>
              </a:solidFill>
              <a:latin typeface="Calibri" pitchFamily="34" charset="0"/>
            </a:endParaRPr>
          </a:p>
        </p:txBody>
      </p:sp>
      <p:sp>
        <p:nvSpPr>
          <p:cNvPr id="24585" name="Line 15"/>
          <p:cNvSpPr>
            <a:spLocks noChangeShapeType="1"/>
          </p:cNvSpPr>
          <p:nvPr/>
        </p:nvSpPr>
        <p:spPr bwMode="auto">
          <a:xfrm flipH="1">
            <a:off x="1240014" y="5197485"/>
            <a:ext cx="69850" cy="1588"/>
          </a:xfrm>
          <a:prstGeom prst="line">
            <a:avLst/>
          </a:prstGeom>
          <a:noFill/>
          <a:ln w="12700" cap="rnd">
            <a:solidFill>
              <a:srgbClr val="5F6062"/>
            </a:solidFill>
            <a:miter lim="800000"/>
            <a:headEnd/>
            <a:tailEnd/>
          </a:ln>
        </p:spPr>
        <p:txBody>
          <a:bodyPr lIns="84764" tIns="42396" rIns="84764" bIns="42396"/>
          <a:lstStyle/>
          <a:p>
            <a:pPr defTabSz="850214"/>
            <a:endParaRPr lang="en-US">
              <a:solidFill>
                <a:srgbClr val="5F6062"/>
              </a:solidFill>
              <a:latin typeface="Calibri" pitchFamily="34" charset="0"/>
            </a:endParaRPr>
          </a:p>
        </p:txBody>
      </p:sp>
      <p:sp>
        <p:nvSpPr>
          <p:cNvPr id="24586" name="Line 16"/>
          <p:cNvSpPr>
            <a:spLocks noChangeShapeType="1"/>
          </p:cNvSpPr>
          <p:nvPr/>
        </p:nvSpPr>
        <p:spPr bwMode="auto">
          <a:xfrm flipH="1">
            <a:off x="1240014" y="4488629"/>
            <a:ext cx="69850" cy="1587"/>
          </a:xfrm>
          <a:prstGeom prst="line">
            <a:avLst/>
          </a:prstGeom>
          <a:noFill/>
          <a:ln w="12700" cap="rnd">
            <a:solidFill>
              <a:srgbClr val="5F6062"/>
            </a:solidFill>
            <a:miter lim="800000"/>
            <a:headEnd/>
            <a:tailEnd/>
          </a:ln>
        </p:spPr>
        <p:txBody>
          <a:bodyPr lIns="84764" tIns="42396" rIns="84764" bIns="42396"/>
          <a:lstStyle/>
          <a:p>
            <a:pPr defTabSz="850214"/>
            <a:endParaRPr lang="en-US">
              <a:solidFill>
                <a:srgbClr val="5F6062"/>
              </a:solidFill>
              <a:latin typeface="Calibri" pitchFamily="34" charset="0"/>
            </a:endParaRPr>
          </a:p>
        </p:txBody>
      </p:sp>
      <p:sp>
        <p:nvSpPr>
          <p:cNvPr id="24587" name="Line 17"/>
          <p:cNvSpPr>
            <a:spLocks noChangeShapeType="1"/>
          </p:cNvSpPr>
          <p:nvPr/>
        </p:nvSpPr>
        <p:spPr bwMode="auto">
          <a:xfrm flipH="1">
            <a:off x="1240014" y="3775083"/>
            <a:ext cx="69850" cy="1588"/>
          </a:xfrm>
          <a:prstGeom prst="line">
            <a:avLst/>
          </a:prstGeom>
          <a:noFill/>
          <a:ln w="12700" cap="rnd">
            <a:solidFill>
              <a:srgbClr val="5F6062"/>
            </a:solidFill>
            <a:miter lim="800000"/>
            <a:headEnd/>
            <a:tailEnd/>
          </a:ln>
        </p:spPr>
        <p:txBody>
          <a:bodyPr lIns="84764" tIns="42396" rIns="84764" bIns="42396"/>
          <a:lstStyle/>
          <a:p>
            <a:pPr defTabSz="850214"/>
            <a:endParaRPr lang="en-US">
              <a:solidFill>
                <a:srgbClr val="5F6062"/>
              </a:solidFill>
              <a:latin typeface="Calibri" pitchFamily="34" charset="0"/>
            </a:endParaRPr>
          </a:p>
        </p:txBody>
      </p:sp>
      <p:sp>
        <p:nvSpPr>
          <p:cNvPr id="24588" name="Line 18"/>
          <p:cNvSpPr>
            <a:spLocks noChangeShapeType="1"/>
          </p:cNvSpPr>
          <p:nvPr/>
        </p:nvSpPr>
        <p:spPr bwMode="auto">
          <a:xfrm flipH="1">
            <a:off x="1240014" y="3067052"/>
            <a:ext cx="69850" cy="1588"/>
          </a:xfrm>
          <a:prstGeom prst="line">
            <a:avLst/>
          </a:prstGeom>
          <a:noFill/>
          <a:ln w="12700" cap="rnd">
            <a:solidFill>
              <a:srgbClr val="5F6062"/>
            </a:solidFill>
            <a:miter lim="800000"/>
            <a:headEnd/>
            <a:tailEnd/>
          </a:ln>
        </p:spPr>
        <p:txBody>
          <a:bodyPr lIns="84764" tIns="42396" rIns="84764" bIns="42396"/>
          <a:lstStyle/>
          <a:p>
            <a:pPr defTabSz="850214"/>
            <a:endParaRPr lang="en-US">
              <a:solidFill>
                <a:srgbClr val="5F6062"/>
              </a:solidFill>
              <a:latin typeface="Calibri" pitchFamily="34" charset="0"/>
            </a:endParaRPr>
          </a:p>
        </p:txBody>
      </p:sp>
      <p:sp>
        <p:nvSpPr>
          <p:cNvPr id="24589" name="Line 19"/>
          <p:cNvSpPr>
            <a:spLocks noChangeShapeType="1"/>
          </p:cNvSpPr>
          <p:nvPr/>
        </p:nvSpPr>
        <p:spPr bwMode="auto">
          <a:xfrm flipH="1">
            <a:off x="1240014" y="2358211"/>
            <a:ext cx="69850" cy="1587"/>
          </a:xfrm>
          <a:prstGeom prst="line">
            <a:avLst/>
          </a:prstGeom>
          <a:noFill/>
          <a:ln w="12700" cap="rnd">
            <a:solidFill>
              <a:srgbClr val="5F6062"/>
            </a:solidFill>
            <a:miter lim="800000"/>
            <a:headEnd/>
            <a:tailEnd/>
          </a:ln>
        </p:spPr>
        <p:txBody>
          <a:bodyPr lIns="84764" tIns="42396" rIns="84764" bIns="42396"/>
          <a:lstStyle/>
          <a:p>
            <a:pPr defTabSz="850214"/>
            <a:endParaRPr lang="en-US">
              <a:solidFill>
                <a:srgbClr val="5F6062"/>
              </a:solidFill>
              <a:latin typeface="Calibri" pitchFamily="34" charset="0"/>
            </a:endParaRPr>
          </a:p>
        </p:txBody>
      </p:sp>
      <p:sp>
        <p:nvSpPr>
          <p:cNvPr id="24590" name="Line 20"/>
          <p:cNvSpPr>
            <a:spLocks noChangeShapeType="1"/>
          </p:cNvSpPr>
          <p:nvPr/>
        </p:nvSpPr>
        <p:spPr bwMode="auto">
          <a:xfrm flipH="1">
            <a:off x="1233666" y="1644650"/>
            <a:ext cx="69850" cy="1588"/>
          </a:xfrm>
          <a:prstGeom prst="line">
            <a:avLst/>
          </a:prstGeom>
          <a:noFill/>
          <a:ln w="12700" cap="rnd">
            <a:solidFill>
              <a:srgbClr val="5F6062"/>
            </a:solidFill>
            <a:miter lim="800000"/>
            <a:headEnd/>
            <a:tailEnd/>
          </a:ln>
        </p:spPr>
        <p:txBody>
          <a:bodyPr lIns="84764" tIns="42396" rIns="84764" bIns="42396"/>
          <a:lstStyle/>
          <a:p>
            <a:pPr defTabSz="850214"/>
            <a:endParaRPr lang="en-US">
              <a:solidFill>
                <a:srgbClr val="5F6062"/>
              </a:solidFill>
              <a:latin typeface="Calibri" pitchFamily="34" charset="0"/>
            </a:endParaRPr>
          </a:p>
        </p:txBody>
      </p:sp>
      <p:sp>
        <p:nvSpPr>
          <p:cNvPr id="24591" name="Line 21"/>
          <p:cNvSpPr>
            <a:spLocks noChangeShapeType="1"/>
          </p:cNvSpPr>
          <p:nvPr/>
        </p:nvSpPr>
        <p:spPr bwMode="auto">
          <a:xfrm flipV="1">
            <a:off x="2330566" y="5916613"/>
            <a:ext cx="1588" cy="76200"/>
          </a:xfrm>
          <a:prstGeom prst="line">
            <a:avLst/>
          </a:prstGeom>
          <a:noFill/>
          <a:ln w="12700" cap="rnd">
            <a:solidFill>
              <a:srgbClr val="5F6062"/>
            </a:solidFill>
            <a:miter lim="800000"/>
            <a:headEnd/>
            <a:tailEnd/>
          </a:ln>
        </p:spPr>
        <p:txBody>
          <a:bodyPr lIns="84764" tIns="42396" rIns="84764" bIns="42396"/>
          <a:lstStyle/>
          <a:p>
            <a:pPr defTabSz="850214"/>
            <a:endParaRPr lang="en-US">
              <a:solidFill>
                <a:srgbClr val="5F6062"/>
              </a:solidFill>
              <a:latin typeface="Calibri" pitchFamily="34" charset="0"/>
            </a:endParaRPr>
          </a:p>
        </p:txBody>
      </p:sp>
      <p:sp>
        <p:nvSpPr>
          <p:cNvPr id="24592" name="Line 22"/>
          <p:cNvSpPr>
            <a:spLocks noChangeShapeType="1"/>
          </p:cNvSpPr>
          <p:nvPr/>
        </p:nvSpPr>
        <p:spPr bwMode="auto">
          <a:xfrm flipV="1">
            <a:off x="2859105" y="5916613"/>
            <a:ext cx="1587" cy="76200"/>
          </a:xfrm>
          <a:prstGeom prst="line">
            <a:avLst/>
          </a:prstGeom>
          <a:noFill/>
          <a:ln w="12700" cap="rnd">
            <a:solidFill>
              <a:srgbClr val="5F6062"/>
            </a:solidFill>
            <a:miter lim="800000"/>
            <a:headEnd/>
            <a:tailEnd/>
          </a:ln>
        </p:spPr>
        <p:txBody>
          <a:bodyPr lIns="84764" tIns="42396" rIns="84764" bIns="42396"/>
          <a:lstStyle/>
          <a:p>
            <a:pPr defTabSz="850214"/>
            <a:endParaRPr lang="en-US">
              <a:solidFill>
                <a:srgbClr val="5F6062"/>
              </a:solidFill>
              <a:latin typeface="Calibri" pitchFamily="34" charset="0"/>
            </a:endParaRPr>
          </a:p>
        </p:txBody>
      </p:sp>
      <p:sp>
        <p:nvSpPr>
          <p:cNvPr id="24593" name="Line 23"/>
          <p:cNvSpPr>
            <a:spLocks noChangeShapeType="1"/>
          </p:cNvSpPr>
          <p:nvPr/>
        </p:nvSpPr>
        <p:spPr bwMode="auto">
          <a:xfrm flipV="1">
            <a:off x="3384656" y="5916613"/>
            <a:ext cx="1588" cy="76200"/>
          </a:xfrm>
          <a:prstGeom prst="line">
            <a:avLst/>
          </a:prstGeom>
          <a:noFill/>
          <a:ln w="12700" cap="rnd">
            <a:solidFill>
              <a:srgbClr val="5F6062"/>
            </a:solidFill>
            <a:miter lim="800000"/>
            <a:headEnd/>
            <a:tailEnd/>
          </a:ln>
        </p:spPr>
        <p:txBody>
          <a:bodyPr lIns="84764" tIns="42396" rIns="84764" bIns="42396"/>
          <a:lstStyle/>
          <a:p>
            <a:pPr defTabSz="850214"/>
            <a:endParaRPr lang="en-US">
              <a:solidFill>
                <a:srgbClr val="5F6062"/>
              </a:solidFill>
              <a:latin typeface="Calibri" pitchFamily="34" charset="0"/>
            </a:endParaRPr>
          </a:p>
        </p:txBody>
      </p:sp>
      <p:sp>
        <p:nvSpPr>
          <p:cNvPr id="24594" name="Line 24"/>
          <p:cNvSpPr>
            <a:spLocks noChangeShapeType="1"/>
          </p:cNvSpPr>
          <p:nvPr/>
        </p:nvSpPr>
        <p:spPr bwMode="auto">
          <a:xfrm flipV="1">
            <a:off x="3913188" y="5916613"/>
            <a:ext cx="1587" cy="76200"/>
          </a:xfrm>
          <a:prstGeom prst="line">
            <a:avLst/>
          </a:prstGeom>
          <a:noFill/>
          <a:ln w="12700" cap="rnd">
            <a:solidFill>
              <a:srgbClr val="5F6062"/>
            </a:solidFill>
            <a:miter lim="800000"/>
            <a:headEnd/>
            <a:tailEnd/>
          </a:ln>
        </p:spPr>
        <p:txBody>
          <a:bodyPr lIns="84764" tIns="42396" rIns="84764" bIns="42396"/>
          <a:lstStyle/>
          <a:p>
            <a:pPr defTabSz="850214"/>
            <a:endParaRPr lang="en-US">
              <a:solidFill>
                <a:srgbClr val="5F6062"/>
              </a:solidFill>
              <a:latin typeface="Calibri" pitchFamily="34" charset="0"/>
            </a:endParaRPr>
          </a:p>
        </p:txBody>
      </p:sp>
      <p:sp>
        <p:nvSpPr>
          <p:cNvPr id="24595" name="Line 25"/>
          <p:cNvSpPr>
            <a:spLocks noChangeShapeType="1"/>
          </p:cNvSpPr>
          <p:nvPr/>
        </p:nvSpPr>
        <p:spPr bwMode="auto">
          <a:xfrm flipV="1">
            <a:off x="4441942" y="5916613"/>
            <a:ext cx="1588" cy="76200"/>
          </a:xfrm>
          <a:prstGeom prst="line">
            <a:avLst/>
          </a:prstGeom>
          <a:noFill/>
          <a:ln w="12700" cap="rnd">
            <a:solidFill>
              <a:srgbClr val="5F6062"/>
            </a:solidFill>
            <a:miter lim="800000"/>
            <a:headEnd/>
            <a:tailEnd/>
          </a:ln>
        </p:spPr>
        <p:txBody>
          <a:bodyPr lIns="84764" tIns="42396" rIns="84764" bIns="42396"/>
          <a:lstStyle/>
          <a:p>
            <a:pPr defTabSz="850214"/>
            <a:endParaRPr lang="en-US">
              <a:solidFill>
                <a:srgbClr val="5F6062"/>
              </a:solidFill>
              <a:latin typeface="Calibri" pitchFamily="34" charset="0"/>
            </a:endParaRPr>
          </a:p>
        </p:txBody>
      </p:sp>
      <p:sp>
        <p:nvSpPr>
          <p:cNvPr id="24596" name="Line 26"/>
          <p:cNvSpPr>
            <a:spLocks noChangeShapeType="1"/>
          </p:cNvSpPr>
          <p:nvPr/>
        </p:nvSpPr>
        <p:spPr bwMode="auto">
          <a:xfrm flipV="1">
            <a:off x="4967294" y="5916613"/>
            <a:ext cx="1587" cy="76200"/>
          </a:xfrm>
          <a:prstGeom prst="line">
            <a:avLst/>
          </a:prstGeom>
          <a:noFill/>
          <a:ln w="12700" cap="rnd">
            <a:solidFill>
              <a:srgbClr val="5F6062"/>
            </a:solidFill>
            <a:miter lim="800000"/>
            <a:headEnd/>
            <a:tailEnd/>
          </a:ln>
        </p:spPr>
        <p:txBody>
          <a:bodyPr lIns="84764" tIns="42396" rIns="84764" bIns="42396"/>
          <a:lstStyle/>
          <a:p>
            <a:pPr defTabSz="850214"/>
            <a:endParaRPr lang="en-US">
              <a:solidFill>
                <a:srgbClr val="5F6062"/>
              </a:solidFill>
              <a:latin typeface="Calibri" pitchFamily="34" charset="0"/>
            </a:endParaRPr>
          </a:p>
        </p:txBody>
      </p:sp>
      <p:sp>
        <p:nvSpPr>
          <p:cNvPr id="24597" name="Line 27"/>
          <p:cNvSpPr>
            <a:spLocks noChangeShapeType="1"/>
          </p:cNvSpPr>
          <p:nvPr/>
        </p:nvSpPr>
        <p:spPr bwMode="auto">
          <a:xfrm flipV="1">
            <a:off x="5495974" y="5916613"/>
            <a:ext cx="1588" cy="76200"/>
          </a:xfrm>
          <a:prstGeom prst="line">
            <a:avLst/>
          </a:prstGeom>
          <a:noFill/>
          <a:ln w="12700" cap="rnd">
            <a:solidFill>
              <a:srgbClr val="5F6062"/>
            </a:solidFill>
            <a:miter lim="800000"/>
            <a:headEnd/>
            <a:tailEnd/>
          </a:ln>
        </p:spPr>
        <p:txBody>
          <a:bodyPr lIns="84764" tIns="42396" rIns="84764" bIns="42396"/>
          <a:lstStyle/>
          <a:p>
            <a:pPr defTabSz="850214"/>
            <a:endParaRPr lang="en-US">
              <a:solidFill>
                <a:srgbClr val="5F6062"/>
              </a:solidFill>
              <a:latin typeface="Calibri" pitchFamily="34" charset="0"/>
            </a:endParaRPr>
          </a:p>
        </p:txBody>
      </p:sp>
      <p:sp>
        <p:nvSpPr>
          <p:cNvPr id="24598" name="Line 28"/>
          <p:cNvSpPr>
            <a:spLocks noChangeShapeType="1"/>
          </p:cNvSpPr>
          <p:nvPr/>
        </p:nvSpPr>
        <p:spPr bwMode="auto">
          <a:xfrm flipV="1">
            <a:off x="6024567" y="5916613"/>
            <a:ext cx="1587" cy="76200"/>
          </a:xfrm>
          <a:prstGeom prst="line">
            <a:avLst/>
          </a:prstGeom>
          <a:noFill/>
          <a:ln w="12700" cap="rnd">
            <a:solidFill>
              <a:srgbClr val="5F6062"/>
            </a:solidFill>
            <a:miter lim="800000"/>
            <a:headEnd/>
            <a:tailEnd/>
          </a:ln>
        </p:spPr>
        <p:txBody>
          <a:bodyPr lIns="84764" tIns="42396" rIns="84764" bIns="42396"/>
          <a:lstStyle/>
          <a:p>
            <a:pPr defTabSz="850214"/>
            <a:endParaRPr lang="en-US">
              <a:solidFill>
                <a:srgbClr val="5F6062"/>
              </a:solidFill>
              <a:latin typeface="Calibri" pitchFamily="34" charset="0"/>
            </a:endParaRPr>
          </a:p>
        </p:txBody>
      </p:sp>
      <p:sp>
        <p:nvSpPr>
          <p:cNvPr id="24599" name="Rectangle 29"/>
          <p:cNvSpPr>
            <a:spLocks noChangeArrowheads="1"/>
          </p:cNvSpPr>
          <p:nvPr/>
        </p:nvSpPr>
        <p:spPr bwMode="auto">
          <a:xfrm>
            <a:off x="1741623" y="6040516"/>
            <a:ext cx="79650" cy="187552"/>
          </a:xfrm>
          <a:prstGeom prst="rect">
            <a:avLst/>
          </a:prstGeom>
          <a:noFill/>
          <a:ln w="9525">
            <a:noFill/>
            <a:miter lim="800000"/>
            <a:headEnd/>
            <a:tailEnd/>
          </a:ln>
        </p:spPr>
        <p:txBody>
          <a:bodyPr wrap="none" lIns="0" tIns="0" rIns="0" bIns="0">
            <a:spAutoFit/>
          </a:bodyPr>
          <a:lstStyle/>
          <a:p>
            <a:pPr algn="ctr" defTabSz="850214"/>
            <a:r>
              <a:rPr lang="en-US" altLang="zh-TW" sz="1200" b="1">
                <a:solidFill>
                  <a:srgbClr val="000000"/>
                </a:solidFill>
                <a:latin typeface="Calibri" pitchFamily="34" charset="0"/>
              </a:rPr>
              <a:t>1</a:t>
            </a:r>
            <a:endParaRPr lang="en-US" sz="1200" b="1">
              <a:solidFill>
                <a:srgbClr val="000000"/>
              </a:solidFill>
              <a:latin typeface="Calibri" pitchFamily="34" charset="0"/>
            </a:endParaRPr>
          </a:p>
        </p:txBody>
      </p:sp>
      <p:sp>
        <p:nvSpPr>
          <p:cNvPr id="24600" name="Rectangle 30"/>
          <p:cNvSpPr>
            <a:spLocks noChangeArrowheads="1"/>
          </p:cNvSpPr>
          <p:nvPr/>
        </p:nvSpPr>
        <p:spPr bwMode="auto">
          <a:xfrm>
            <a:off x="2306775" y="6040516"/>
            <a:ext cx="79650" cy="187552"/>
          </a:xfrm>
          <a:prstGeom prst="rect">
            <a:avLst/>
          </a:prstGeom>
          <a:noFill/>
          <a:ln w="9525">
            <a:noFill/>
            <a:miter lim="800000"/>
            <a:headEnd/>
            <a:tailEnd/>
          </a:ln>
        </p:spPr>
        <p:txBody>
          <a:bodyPr wrap="none" lIns="0" tIns="0" rIns="0" bIns="0">
            <a:spAutoFit/>
          </a:bodyPr>
          <a:lstStyle/>
          <a:p>
            <a:pPr algn="ctr" defTabSz="850214"/>
            <a:r>
              <a:rPr lang="en-US" altLang="zh-TW" sz="1200" b="1">
                <a:solidFill>
                  <a:srgbClr val="000000"/>
                </a:solidFill>
                <a:latin typeface="Calibri" pitchFamily="34" charset="0"/>
              </a:rPr>
              <a:t>2</a:t>
            </a:r>
            <a:endParaRPr lang="en-US" sz="1200" b="1">
              <a:solidFill>
                <a:srgbClr val="000000"/>
              </a:solidFill>
              <a:latin typeface="Calibri" pitchFamily="34" charset="0"/>
            </a:endParaRPr>
          </a:p>
        </p:txBody>
      </p:sp>
      <p:sp>
        <p:nvSpPr>
          <p:cNvPr id="24601" name="Rectangle 31"/>
          <p:cNvSpPr>
            <a:spLocks noChangeArrowheads="1"/>
          </p:cNvSpPr>
          <p:nvPr/>
        </p:nvSpPr>
        <p:spPr bwMode="auto">
          <a:xfrm>
            <a:off x="2822696" y="6040516"/>
            <a:ext cx="79650" cy="187552"/>
          </a:xfrm>
          <a:prstGeom prst="rect">
            <a:avLst/>
          </a:prstGeom>
          <a:noFill/>
          <a:ln w="9525">
            <a:noFill/>
            <a:miter lim="800000"/>
            <a:headEnd/>
            <a:tailEnd/>
          </a:ln>
        </p:spPr>
        <p:txBody>
          <a:bodyPr wrap="none" lIns="0" tIns="0" rIns="0" bIns="0">
            <a:spAutoFit/>
          </a:bodyPr>
          <a:lstStyle/>
          <a:p>
            <a:pPr algn="ctr" defTabSz="850214"/>
            <a:r>
              <a:rPr lang="en-US" altLang="zh-TW" sz="1200" b="1">
                <a:solidFill>
                  <a:srgbClr val="000000"/>
                </a:solidFill>
                <a:latin typeface="Calibri" pitchFamily="34" charset="0"/>
              </a:rPr>
              <a:t>3</a:t>
            </a:r>
            <a:endParaRPr lang="en-US" sz="1200" b="1">
              <a:solidFill>
                <a:srgbClr val="000000"/>
              </a:solidFill>
              <a:latin typeface="Calibri" pitchFamily="34" charset="0"/>
            </a:endParaRPr>
          </a:p>
        </p:txBody>
      </p:sp>
      <p:sp>
        <p:nvSpPr>
          <p:cNvPr id="24602" name="Rectangle 32"/>
          <p:cNvSpPr>
            <a:spLocks noChangeArrowheads="1"/>
          </p:cNvSpPr>
          <p:nvPr/>
        </p:nvSpPr>
        <p:spPr bwMode="auto">
          <a:xfrm>
            <a:off x="3327534" y="6040516"/>
            <a:ext cx="79650" cy="187552"/>
          </a:xfrm>
          <a:prstGeom prst="rect">
            <a:avLst/>
          </a:prstGeom>
          <a:noFill/>
          <a:ln w="9525">
            <a:noFill/>
            <a:miter lim="800000"/>
            <a:headEnd/>
            <a:tailEnd/>
          </a:ln>
        </p:spPr>
        <p:txBody>
          <a:bodyPr wrap="none" lIns="0" tIns="0" rIns="0" bIns="0">
            <a:spAutoFit/>
          </a:bodyPr>
          <a:lstStyle/>
          <a:p>
            <a:pPr algn="ctr" defTabSz="850214"/>
            <a:r>
              <a:rPr lang="en-US" altLang="zh-TW" sz="1200" b="1">
                <a:solidFill>
                  <a:srgbClr val="000000"/>
                </a:solidFill>
                <a:latin typeface="Calibri" pitchFamily="34" charset="0"/>
              </a:rPr>
              <a:t>4</a:t>
            </a:r>
            <a:endParaRPr lang="en-US" sz="1200" b="1">
              <a:solidFill>
                <a:srgbClr val="000000"/>
              </a:solidFill>
              <a:latin typeface="Calibri" pitchFamily="34" charset="0"/>
            </a:endParaRPr>
          </a:p>
        </p:txBody>
      </p:sp>
      <p:sp>
        <p:nvSpPr>
          <p:cNvPr id="24603" name="Rectangle 33"/>
          <p:cNvSpPr>
            <a:spLocks noChangeArrowheads="1"/>
          </p:cNvSpPr>
          <p:nvPr/>
        </p:nvSpPr>
        <p:spPr bwMode="auto">
          <a:xfrm>
            <a:off x="3841873" y="6040516"/>
            <a:ext cx="79650" cy="187552"/>
          </a:xfrm>
          <a:prstGeom prst="rect">
            <a:avLst/>
          </a:prstGeom>
          <a:noFill/>
          <a:ln w="9525">
            <a:noFill/>
            <a:miter lim="800000"/>
            <a:headEnd/>
            <a:tailEnd/>
          </a:ln>
        </p:spPr>
        <p:txBody>
          <a:bodyPr wrap="none" lIns="0" tIns="0" rIns="0" bIns="0">
            <a:spAutoFit/>
          </a:bodyPr>
          <a:lstStyle/>
          <a:p>
            <a:pPr algn="ctr" defTabSz="850214"/>
            <a:r>
              <a:rPr lang="en-US" altLang="zh-TW" sz="1200" b="1">
                <a:solidFill>
                  <a:srgbClr val="000000"/>
                </a:solidFill>
                <a:latin typeface="Calibri" pitchFamily="34" charset="0"/>
              </a:rPr>
              <a:t>5</a:t>
            </a:r>
            <a:endParaRPr lang="en-US" sz="1200" b="1">
              <a:solidFill>
                <a:srgbClr val="000000"/>
              </a:solidFill>
              <a:latin typeface="Calibri" pitchFamily="34" charset="0"/>
            </a:endParaRPr>
          </a:p>
        </p:txBody>
      </p:sp>
      <p:sp>
        <p:nvSpPr>
          <p:cNvPr id="24604" name="Rectangle 34"/>
          <p:cNvSpPr>
            <a:spLocks noChangeArrowheads="1"/>
          </p:cNvSpPr>
          <p:nvPr/>
        </p:nvSpPr>
        <p:spPr bwMode="auto">
          <a:xfrm>
            <a:off x="4407037" y="6040516"/>
            <a:ext cx="79650" cy="187552"/>
          </a:xfrm>
          <a:prstGeom prst="rect">
            <a:avLst/>
          </a:prstGeom>
          <a:noFill/>
          <a:ln w="9525">
            <a:noFill/>
            <a:miter lim="800000"/>
            <a:headEnd/>
            <a:tailEnd/>
          </a:ln>
        </p:spPr>
        <p:txBody>
          <a:bodyPr wrap="none" lIns="0" tIns="0" rIns="0" bIns="0">
            <a:spAutoFit/>
          </a:bodyPr>
          <a:lstStyle/>
          <a:p>
            <a:pPr algn="ctr" defTabSz="850214"/>
            <a:r>
              <a:rPr lang="en-US" altLang="zh-TW" sz="1200" b="1">
                <a:solidFill>
                  <a:srgbClr val="000000"/>
                </a:solidFill>
                <a:latin typeface="Calibri" pitchFamily="34" charset="0"/>
              </a:rPr>
              <a:t>6</a:t>
            </a:r>
            <a:endParaRPr lang="en-US" sz="1200" b="1">
              <a:solidFill>
                <a:srgbClr val="000000"/>
              </a:solidFill>
              <a:latin typeface="Calibri" pitchFamily="34" charset="0"/>
            </a:endParaRPr>
          </a:p>
        </p:txBody>
      </p:sp>
      <p:sp>
        <p:nvSpPr>
          <p:cNvPr id="24605" name="Rectangle 35"/>
          <p:cNvSpPr>
            <a:spLocks noChangeArrowheads="1"/>
          </p:cNvSpPr>
          <p:nvPr/>
        </p:nvSpPr>
        <p:spPr bwMode="auto">
          <a:xfrm>
            <a:off x="4910266" y="6040516"/>
            <a:ext cx="79650" cy="187552"/>
          </a:xfrm>
          <a:prstGeom prst="rect">
            <a:avLst/>
          </a:prstGeom>
          <a:noFill/>
          <a:ln w="9525">
            <a:noFill/>
            <a:miter lim="800000"/>
            <a:headEnd/>
            <a:tailEnd/>
          </a:ln>
        </p:spPr>
        <p:txBody>
          <a:bodyPr wrap="none" lIns="0" tIns="0" rIns="0" bIns="0">
            <a:spAutoFit/>
          </a:bodyPr>
          <a:lstStyle/>
          <a:p>
            <a:pPr algn="ctr" defTabSz="850214"/>
            <a:r>
              <a:rPr lang="en-US" altLang="zh-TW" sz="1200" b="1">
                <a:solidFill>
                  <a:srgbClr val="000000"/>
                </a:solidFill>
                <a:latin typeface="Calibri" pitchFamily="34" charset="0"/>
              </a:rPr>
              <a:t>7</a:t>
            </a:r>
            <a:endParaRPr lang="en-US" sz="1200" b="1">
              <a:solidFill>
                <a:srgbClr val="000000"/>
              </a:solidFill>
              <a:latin typeface="Calibri" pitchFamily="34" charset="0"/>
            </a:endParaRPr>
          </a:p>
        </p:txBody>
      </p:sp>
      <p:sp>
        <p:nvSpPr>
          <p:cNvPr id="24606" name="Rectangle 36"/>
          <p:cNvSpPr>
            <a:spLocks noChangeArrowheads="1"/>
          </p:cNvSpPr>
          <p:nvPr/>
        </p:nvSpPr>
        <p:spPr bwMode="auto">
          <a:xfrm>
            <a:off x="5464319" y="6040516"/>
            <a:ext cx="79650" cy="187552"/>
          </a:xfrm>
          <a:prstGeom prst="rect">
            <a:avLst/>
          </a:prstGeom>
          <a:noFill/>
          <a:ln w="9525">
            <a:noFill/>
            <a:miter lim="800000"/>
            <a:headEnd/>
            <a:tailEnd/>
          </a:ln>
        </p:spPr>
        <p:txBody>
          <a:bodyPr wrap="none" lIns="0" tIns="0" rIns="0" bIns="0">
            <a:spAutoFit/>
          </a:bodyPr>
          <a:lstStyle/>
          <a:p>
            <a:pPr algn="ctr" defTabSz="850214"/>
            <a:r>
              <a:rPr lang="en-US" altLang="zh-TW" sz="1200" b="1">
                <a:solidFill>
                  <a:srgbClr val="000000"/>
                </a:solidFill>
                <a:latin typeface="Calibri" pitchFamily="34" charset="0"/>
              </a:rPr>
              <a:t>8</a:t>
            </a:r>
            <a:endParaRPr lang="en-US" sz="1200" b="1">
              <a:solidFill>
                <a:srgbClr val="000000"/>
              </a:solidFill>
              <a:latin typeface="Calibri" pitchFamily="34" charset="0"/>
            </a:endParaRPr>
          </a:p>
        </p:txBody>
      </p:sp>
      <p:sp>
        <p:nvSpPr>
          <p:cNvPr id="24607" name="Rectangle 37"/>
          <p:cNvSpPr>
            <a:spLocks noChangeArrowheads="1"/>
          </p:cNvSpPr>
          <p:nvPr/>
        </p:nvSpPr>
        <p:spPr bwMode="auto">
          <a:xfrm>
            <a:off x="5991359" y="6040516"/>
            <a:ext cx="79650" cy="187552"/>
          </a:xfrm>
          <a:prstGeom prst="rect">
            <a:avLst/>
          </a:prstGeom>
          <a:noFill/>
          <a:ln w="9525">
            <a:noFill/>
            <a:miter lim="800000"/>
            <a:headEnd/>
            <a:tailEnd/>
          </a:ln>
        </p:spPr>
        <p:txBody>
          <a:bodyPr wrap="none" lIns="0" tIns="0" rIns="0" bIns="0">
            <a:spAutoFit/>
          </a:bodyPr>
          <a:lstStyle/>
          <a:p>
            <a:pPr algn="ctr" defTabSz="850214"/>
            <a:r>
              <a:rPr lang="en-US" altLang="zh-TW" sz="1200" b="1">
                <a:solidFill>
                  <a:srgbClr val="000000"/>
                </a:solidFill>
                <a:latin typeface="Calibri" pitchFamily="34" charset="0"/>
              </a:rPr>
              <a:t>9</a:t>
            </a:r>
            <a:endParaRPr lang="en-US" sz="1200" b="1">
              <a:solidFill>
                <a:srgbClr val="000000"/>
              </a:solidFill>
              <a:latin typeface="Calibri" pitchFamily="34" charset="0"/>
            </a:endParaRPr>
          </a:p>
        </p:txBody>
      </p:sp>
      <p:sp>
        <p:nvSpPr>
          <p:cNvPr id="24608" name="Rectangle 38"/>
          <p:cNvSpPr>
            <a:spLocks noChangeArrowheads="1"/>
          </p:cNvSpPr>
          <p:nvPr/>
        </p:nvSpPr>
        <p:spPr bwMode="auto">
          <a:xfrm>
            <a:off x="1127263" y="5934158"/>
            <a:ext cx="79650" cy="187552"/>
          </a:xfrm>
          <a:prstGeom prst="rect">
            <a:avLst/>
          </a:prstGeom>
          <a:noFill/>
          <a:ln w="9525">
            <a:noFill/>
            <a:miter lim="800000"/>
            <a:headEnd/>
            <a:tailEnd/>
          </a:ln>
        </p:spPr>
        <p:txBody>
          <a:bodyPr wrap="none" lIns="0" tIns="0" rIns="0" bIns="0">
            <a:spAutoFit/>
          </a:bodyPr>
          <a:lstStyle/>
          <a:p>
            <a:pPr algn="ctr" defTabSz="850214"/>
            <a:r>
              <a:rPr lang="en-US" altLang="zh-TW" sz="1200" b="1">
                <a:solidFill>
                  <a:srgbClr val="000000"/>
                </a:solidFill>
                <a:latin typeface="Calibri" pitchFamily="34" charset="0"/>
              </a:rPr>
              <a:t>0</a:t>
            </a:r>
            <a:endParaRPr lang="en-US" sz="1200" b="1">
              <a:solidFill>
                <a:srgbClr val="000000"/>
              </a:solidFill>
              <a:latin typeface="Calibri" pitchFamily="34" charset="0"/>
            </a:endParaRPr>
          </a:p>
        </p:txBody>
      </p:sp>
      <p:sp>
        <p:nvSpPr>
          <p:cNvPr id="24609" name="Rectangle 39"/>
          <p:cNvSpPr>
            <a:spLocks noChangeArrowheads="1"/>
          </p:cNvSpPr>
          <p:nvPr/>
        </p:nvSpPr>
        <p:spPr bwMode="auto">
          <a:xfrm>
            <a:off x="1100142" y="5091191"/>
            <a:ext cx="79650" cy="187552"/>
          </a:xfrm>
          <a:prstGeom prst="rect">
            <a:avLst/>
          </a:prstGeom>
          <a:noFill/>
          <a:ln w="9525">
            <a:noFill/>
            <a:miter lim="800000"/>
            <a:headEnd/>
            <a:tailEnd/>
          </a:ln>
        </p:spPr>
        <p:txBody>
          <a:bodyPr wrap="none" lIns="0" tIns="0" rIns="0" bIns="0">
            <a:spAutoFit/>
          </a:bodyPr>
          <a:lstStyle/>
          <a:p>
            <a:pPr algn="r" defTabSz="850214"/>
            <a:r>
              <a:rPr lang="en-US" altLang="zh-TW" sz="1200" b="1">
                <a:solidFill>
                  <a:srgbClr val="000000"/>
                </a:solidFill>
                <a:latin typeface="Calibri" pitchFamily="34" charset="0"/>
              </a:rPr>
              <a:t>2</a:t>
            </a:r>
            <a:endParaRPr lang="en-US" sz="1200" b="1">
              <a:solidFill>
                <a:srgbClr val="000000"/>
              </a:solidFill>
              <a:latin typeface="Calibri" pitchFamily="34" charset="0"/>
            </a:endParaRPr>
          </a:p>
        </p:txBody>
      </p:sp>
      <p:sp>
        <p:nvSpPr>
          <p:cNvPr id="24610" name="Rectangle 40"/>
          <p:cNvSpPr>
            <a:spLocks noChangeArrowheads="1"/>
          </p:cNvSpPr>
          <p:nvPr/>
        </p:nvSpPr>
        <p:spPr bwMode="auto">
          <a:xfrm>
            <a:off x="1100142" y="4394293"/>
            <a:ext cx="79650" cy="187552"/>
          </a:xfrm>
          <a:prstGeom prst="rect">
            <a:avLst/>
          </a:prstGeom>
          <a:noFill/>
          <a:ln w="9525">
            <a:noFill/>
            <a:miter lim="800000"/>
            <a:headEnd/>
            <a:tailEnd/>
          </a:ln>
        </p:spPr>
        <p:txBody>
          <a:bodyPr wrap="none" lIns="0" tIns="0" rIns="0" bIns="0">
            <a:spAutoFit/>
          </a:bodyPr>
          <a:lstStyle/>
          <a:p>
            <a:pPr algn="r" defTabSz="850214"/>
            <a:r>
              <a:rPr lang="en-US" altLang="zh-TW" sz="1200" b="1">
                <a:solidFill>
                  <a:srgbClr val="000000"/>
                </a:solidFill>
                <a:latin typeface="Calibri" pitchFamily="34" charset="0"/>
              </a:rPr>
              <a:t>4</a:t>
            </a:r>
            <a:endParaRPr lang="en-US" sz="1200" b="1">
              <a:solidFill>
                <a:srgbClr val="000000"/>
              </a:solidFill>
              <a:latin typeface="Calibri" pitchFamily="34" charset="0"/>
            </a:endParaRPr>
          </a:p>
        </p:txBody>
      </p:sp>
      <p:sp>
        <p:nvSpPr>
          <p:cNvPr id="24611" name="Rectangle 41"/>
          <p:cNvSpPr>
            <a:spLocks noChangeArrowheads="1"/>
          </p:cNvSpPr>
          <p:nvPr/>
        </p:nvSpPr>
        <p:spPr bwMode="auto">
          <a:xfrm>
            <a:off x="1100142" y="3689439"/>
            <a:ext cx="79650" cy="187552"/>
          </a:xfrm>
          <a:prstGeom prst="rect">
            <a:avLst/>
          </a:prstGeom>
          <a:noFill/>
          <a:ln w="9525">
            <a:noFill/>
            <a:miter lim="800000"/>
            <a:headEnd/>
            <a:tailEnd/>
          </a:ln>
        </p:spPr>
        <p:txBody>
          <a:bodyPr wrap="none" lIns="0" tIns="0" rIns="0" bIns="0">
            <a:spAutoFit/>
          </a:bodyPr>
          <a:lstStyle/>
          <a:p>
            <a:pPr algn="r" defTabSz="850214"/>
            <a:r>
              <a:rPr lang="en-US" altLang="zh-TW" sz="1200" b="1">
                <a:solidFill>
                  <a:srgbClr val="000000"/>
                </a:solidFill>
                <a:latin typeface="Calibri" pitchFamily="34" charset="0"/>
              </a:rPr>
              <a:t>6</a:t>
            </a:r>
            <a:endParaRPr lang="en-US" sz="1200" b="1">
              <a:solidFill>
                <a:srgbClr val="000000"/>
              </a:solidFill>
              <a:latin typeface="Calibri" pitchFamily="34" charset="0"/>
            </a:endParaRPr>
          </a:p>
        </p:txBody>
      </p:sp>
      <p:sp>
        <p:nvSpPr>
          <p:cNvPr id="24612" name="Rectangle 42"/>
          <p:cNvSpPr>
            <a:spLocks noChangeArrowheads="1"/>
          </p:cNvSpPr>
          <p:nvPr/>
        </p:nvSpPr>
        <p:spPr bwMode="auto">
          <a:xfrm>
            <a:off x="1100142" y="2970286"/>
            <a:ext cx="79650" cy="187552"/>
          </a:xfrm>
          <a:prstGeom prst="rect">
            <a:avLst/>
          </a:prstGeom>
          <a:noFill/>
          <a:ln w="9525">
            <a:noFill/>
            <a:miter lim="800000"/>
            <a:headEnd/>
            <a:tailEnd/>
          </a:ln>
        </p:spPr>
        <p:txBody>
          <a:bodyPr wrap="none" lIns="0" tIns="0" rIns="0" bIns="0">
            <a:spAutoFit/>
          </a:bodyPr>
          <a:lstStyle/>
          <a:p>
            <a:pPr algn="r" defTabSz="850214"/>
            <a:r>
              <a:rPr lang="en-US" altLang="zh-TW" sz="1200" b="1">
                <a:solidFill>
                  <a:srgbClr val="000000"/>
                </a:solidFill>
                <a:latin typeface="Calibri" pitchFamily="34" charset="0"/>
              </a:rPr>
              <a:t>8</a:t>
            </a:r>
            <a:endParaRPr lang="en-US" sz="1200" b="1">
              <a:solidFill>
                <a:srgbClr val="000000"/>
              </a:solidFill>
              <a:latin typeface="Calibri" pitchFamily="34" charset="0"/>
            </a:endParaRPr>
          </a:p>
        </p:txBody>
      </p:sp>
      <p:sp>
        <p:nvSpPr>
          <p:cNvPr id="24613" name="Rectangle 43"/>
          <p:cNvSpPr>
            <a:spLocks noChangeArrowheads="1"/>
          </p:cNvSpPr>
          <p:nvPr/>
        </p:nvSpPr>
        <p:spPr bwMode="auto">
          <a:xfrm>
            <a:off x="1020218" y="2271785"/>
            <a:ext cx="159298" cy="187552"/>
          </a:xfrm>
          <a:prstGeom prst="rect">
            <a:avLst/>
          </a:prstGeom>
          <a:noFill/>
          <a:ln w="9525">
            <a:noFill/>
            <a:miter lim="800000"/>
            <a:headEnd/>
            <a:tailEnd/>
          </a:ln>
        </p:spPr>
        <p:txBody>
          <a:bodyPr wrap="none" lIns="0" tIns="0" rIns="0" bIns="0">
            <a:spAutoFit/>
          </a:bodyPr>
          <a:lstStyle/>
          <a:p>
            <a:pPr algn="r" defTabSz="850214"/>
            <a:r>
              <a:rPr lang="en-US" altLang="zh-TW" sz="1200" b="1">
                <a:solidFill>
                  <a:srgbClr val="000000"/>
                </a:solidFill>
                <a:latin typeface="Calibri" pitchFamily="34" charset="0"/>
              </a:rPr>
              <a:t>10</a:t>
            </a:r>
            <a:endParaRPr lang="en-US" sz="1200" b="1">
              <a:solidFill>
                <a:srgbClr val="000000"/>
              </a:solidFill>
              <a:latin typeface="Calibri" pitchFamily="34" charset="0"/>
            </a:endParaRPr>
          </a:p>
        </p:txBody>
      </p:sp>
      <p:sp>
        <p:nvSpPr>
          <p:cNvPr id="24614" name="Rectangle 44"/>
          <p:cNvSpPr>
            <a:spLocks noChangeArrowheads="1"/>
          </p:cNvSpPr>
          <p:nvPr/>
        </p:nvSpPr>
        <p:spPr bwMode="auto">
          <a:xfrm>
            <a:off x="1013871" y="1557431"/>
            <a:ext cx="159298" cy="187552"/>
          </a:xfrm>
          <a:prstGeom prst="rect">
            <a:avLst/>
          </a:prstGeom>
          <a:noFill/>
          <a:ln w="9525">
            <a:noFill/>
            <a:miter lim="800000"/>
            <a:headEnd/>
            <a:tailEnd/>
          </a:ln>
        </p:spPr>
        <p:txBody>
          <a:bodyPr wrap="none" lIns="0" tIns="0" rIns="0" bIns="0">
            <a:spAutoFit/>
          </a:bodyPr>
          <a:lstStyle/>
          <a:p>
            <a:pPr algn="r" defTabSz="850214"/>
            <a:r>
              <a:rPr lang="en-US" altLang="zh-TW" sz="1200" b="1">
                <a:solidFill>
                  <a:srgbClr val="000000"/>
                </a:solidFill>
                <a:latin typeface="Calibri" pitchFamily="34" charset="0"/>
              </a:rPr>
              <a:t>12</a:t>
            </a:r>
            <a:endParaRPr lang="en-US" sz="1200" b="1">
              <a:solidFill>
                <a:srgbClr val="000000"/>
              </a:solidFill>
              <a:latin typeface="Calibri" pitchFamily="34" charset="0"/>
            </a:endParaRPr>
          </a:p>
        </p:txBody>
      </p:sp>
      <p:sp>
        <p:nvSpPr>
          <p:cNvPr id="24615" name="Rectangle 45"/>
          <p:cNvSpPr>
            <a:spLocks noChangeArrowheads="1"/>
          </p:cNvSpPr>
          <p:nvPr/>
        </p:nvSpPr>
        <p:spPr bwMode="auto">
          <a:xfrm>
            <a:off x="3144653" y="6323027"/>
            <a:ext cx="1488204" cy="237328"/>
          </a:xfrm>
          <a:prstGeom prst="rect">
            <a:avLst/>
          </a:prstGeom>
          <a:noFill/>
          <a:ln w="9525">
            <a:noFill/>
            <a:miter lim="800000"/>
            <a:headEnd/>
            <a:tailEnd/>
          </a:ln>
        </p:spPr>
        <p:txBody>
          <a:bodyPr wrap="none" lIns="0" tIns="0" rIns="0" bIns="0">
            <a:spAutoFit/>
          </a:bodyPr>
          <a:lstStyle/>
          <a:p>
            <a:pPr algn="ctr" defTabSz="850214"/>
            <a:r>
              <a:rPr lang="en-US" altLang="zh-TW" sz="1500" b="1">
                <a:solidFill>
                  <a:srgbClr val="000000"/>
                </a:solidFill>
                <a:latin typeface="Calibri" pitchFamily="34" charset="0"/>
              </a:rPr>
              <a:t>Years of Follow up</a:t>
            </a:r>
            <a:endParaRPr lang="en-US" sz="1500" b="1">
              <a:solidFill>
                <a:srgbClr val="000000"/>
              </a:solidFill>
              <a:latin typeface="Calibri" pitchFamily="34" charset="0"/>
            </a:endParaRPr>
          </a:p>
        </p:txBody>
      </p:sp>
      <p:sp>
        <p:nvSpPr>
          <p:cNvPr id="24616" name="Rectangle 46"/>
          <p:cNvSpPr>
            <a:spLocks noChangeArrowheads="1"/>
          </p:cNvSpPr>
          <p:nvPr/>
        </p:nvSpPr>
        <p:spPr bwMode="auto">
          <a:xfrm rot="-5400000">
            <a:off x="-657642" y="3668405"/>
            <a:ext cx="2896448" cy="237303"/>
          </a:xfrm>
          <a:prstGeom prst="rect">
            <a:avLst/>
          </a:prstGeom>
          <a:noFill/>
          <a:ln w="9525">
            <a:noFill/>
            <a:miter lim="800000"/>
            <a:headEnd/>
            <a:tailEnd/>
          </a:ln>
        </p:spPr>
        <p:txBody>
          <a:bodyPr wrap="none" lIns="0" tIns="0" rIns="0" bIns="0">
            <a:spAutoFit/>
          </a:bodyPr>
          <a:lstStyle/>
          <a:p>
            <a:pPr algn="ctr" defTabSz="850214"/>
            <a:r>
              <a:rPr lang="en-US" altLang="zh-TW" sz="1500" b="1">
                <a:solidFill>
                  <a:srgbClr val="000000"/>
                </a:solidFill>
                <a:latin typeface="Calibri" pitchFamily="34" charset="0"/>
              </a:rPr>
              <a:t>Life-Table C</a:t>
            </a:r>
            <a:r>
              <a:rPr lang="en-US" sz="1500" b="1">
                <a:solidFill>
                  <a:srgbClr val="000000"/>
                </a:solidFill>
                <a:latin typeface="Calibri" pitchFamily="34" charset="0"/>
              </a:rPr>
              <a:t>umulative Incidence (</a:t>
            </a:r>
            <a:r>
              <a:rPr lang="en-US" altLang="zh-TW" sz="1500" b="1">
                <a:solidFill>
                  <a:srgbClr val="000000"/>
                </a:solidFill>
                <a:latin typeface="Calibri" pitchFamily="34" charset="0"/>
              </a:rPr>
              <a:t>%)</a:t>
            </a:r>
            <a:endParaRPr lang="en-US" sz="1500" b="1">
              <a:solidFill>
                <a:srgbClr val="000000"/>
              </a:solidFill>
              <a:latin typeface="Calibri" pitchFamily="34" charset="0"/>
            </a:endParaRPr>
          </a:p>
        </p:txBody>
      </p:sp>
      <p:sp>
        <p:nvSpPr>
          <p:cNvPr id="24617" name="Rectangle 47"/>
          <p:cNvSpPr>
            <a:spLocks noChangeArrowheads="1"/>
          </p:cNvSpPr>
          <p:nvPr/>
        </p:nvSpPr>
        <p:spPr bwMode="auto">
          <a:xfrm>
            <a:off x="2657069" y="3657882"/>
            <a:ext cx="837541" cy="307130"/>
          </a:xfrm>
          <a:prstGeom prst="rect">
            <a:avLst/>
          </a:prstGeom>
          <a:noFill/>
          <a:ln w="9525">
            <a:noFill/>
            <a:miter lim="800000"/>
            <a:headEnd/>
            <a:tailEnd/>
          </a:ln>
        </p:spPr>
        <p:txBody>
          <a:bodyPr wrap="none" lIns="0" tIns="0" rIns="0" bIns="0">
            <a:spAutoFit/>
          </a:bodyPr>
          <a:lstStyle/>
          <a:p>
            <a:pPr algn="ctr" defTabSz="850214"/>
            <a:r>
              <a:rPr lang="en-US" altLang="zh-TW" sz="2000" b="1">
                <a:solidFill>
                  <a:srgbClr val="000000"/>
                </a:solidFill>
                <a:latin typeface="Calibri" pitchFamily="34" charset="0"/>
              </a:rPr>
              <a:t>Placebo</a:t>
            </a:r>
            <a:endParaRPr lang="en-US" sz="2000" b="1">
              <a:solidFill>
                <a:srgbClr val="000000"/>
              </a:solidFill>
              <a:latin typeface="Calibri" pitchFamily="34" charset="0"/>
            </a:endParaRPr>
          </a:p>
        </p:txBody>
      </p:sp>
      <p:sp>
        <p:nvSpPr>
          <p:cNvPr id="24618" name="Rectangle 48"/>
          <p:cNvSpPr>
            <a:spLocks noChangeArrowheads="1"/>
          </p:cNvSpPr>
          <p:nvPr/>
        </p:nvSpPr>
        <p:spPr bwMode="auto">
          <a:xfrm>
            <a:off x="3587936" y="4378594"/>
            <a:ext cx="2236640" cy="307130"/>
          </a:xfrm>
          <a:prstGeom prst="rect">
            <a:avLst/>
          </a:prstGeom>
          <a:noFill/>
          <a:ln w="9525">
            <a:noFill/>
            <a:miter lim="800000"/>
            <a:headEnd/>
            <a:tailEnd/>
          </a:ln>
        </p:spPr>
        <p:txBody>
          <a:bodyPr wrap="none" lIns="0" tIns="0" rIns="0" bIns="0">
            <a:spAutoFit/>
          </a:bodyPr>
          <a:lstStyle/>
          <a:p>
            <a:pPr algn="ctr" defTabSz="850214"/>
            <a:r>
              <a:rPr lang="en-US" sz="2000" b="1" dirty="0">
                <a:solidFill>
                  <a:srgbClr val="000000"/>
                </a:solidFill>
                <a:latin typeface="Calibri" pitchFamily="34" charset="0"/>
              </a:rPr>
              <a:t>Cholestyramine</a:t>
            </a:r>
            <a:r>
              <a:rPr lang="en-US" altLang="zh-TW" sz="2000" b="1" dirty="0">
                <a:solidFill>
                  <a:srgbClr val="000000"/>
                </a:solidFill>
                <a:latin typeface="Calibri" pitchFamily="34" charset="0"/>
              </a:rPr>
              <a:t> resin</a:t>
            </a:r>
            <a:endParaRPr lang="en-US" sz="2000" b="1" dirty="0">
              <a:solidFill>
                <a:srgbClr val="000000"/>
              </a:solidFill>
              <a:latin typeface="Calibri" pitchFamily="34" charset="0"/>
            </a:endParaRPr>
          </a:p>
        </p:txBody>
      </p:sp>
      <p:sp>
        <p:nvSpPr>
          <p:cNvPr id="2" name="Slide Number Placeholder 1"/>
          <p:cNvSpPr>
            <a:spLocks noGrp="1"/>
          </p:cNvSpPr>
          <p:nvPr>
            <p:ph type="sldNum" sz="quarter" idx="12"/>
          </p:nvPr>
        </p:nvSpPr>
        <p:spPr/>
        <p:txBody>
          <a:bodyPr/>
          <a:lstStyle/>
          <a:p>
            <a:pPr>
              <a:defRPr/>
            </a:pPr>
            <a:fld id="{C557E24F-DF7B-4037-8DBE-11035016DE5C}" type="slidenum">
              <a:rPr lang="en-US" smtClean="0">
                <a:latin typeface="Calibri" pitchFamily="34" charset="0"/>
              </a:rPr>
              <a:pPr>
                <a:defRPr/>
              </a:pPr>
              <a:t>9</a:t>
            </a:fld>
            <a:endParaRPr lang="en-US">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AMG">
      <a:dk1>
        <a:sysClr val="windowText" lastClr="000000"/>
      </a:dk1>
      <a:lt1>
        <a:sysClr val="window" lastClr="FFFFFF"/>
      </a:lt1>
      <a:dk2>
        <a:srgbClr val="44546A"/>
      </a:dk2>
      <a:lt2>
        <a:srgbClr val="E7E6E6"/>
      </a:lt2>
      <a:accent1>
        <a:srgbClr val="00AEEA"/>
      </a:accent1>
      <a:accent2>
        <a:srgbClr val="FFDE17"/>
      </a:accent2>
      <a:accent3>
        <a:srgbClr val="EF4136"/>
      </a:accent3>
      <a:accent4>
        <a:srgbClr val="F7941E"/>
      </a:accent4>
      <a:accent5>
        <a:srgbClr val="8DC63F"/>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1_improve-it_template_12nov2014">
  <a:themeElements>
    <a:clrScheme name="Custom 42">
      <a:dk1>
        <a:srgbClr val="000000"/>
      </a:dk1>
      <a:lt1>
        <a:srgbClr val="FFFFFF"/>
      </a:lt1>
      <a:dk2>
        <a:srgbClr val="0033AB"/>
      </a:dk2>
      <a:lt2>
        <a:srgbClr val="94D521"/>
      </a:lt2>
      <a:accent1>
        <a:srgbClr val="110F3C"/>
      </a:accent1>
      <a:accent2>
        <a:srgbClr val="4189CE"/>
      </a:accent2>
      <a:accent3>
        <a:srgbClr val="00CCFF"/>
      </a:accent3>
      <a:accent4>
        <a:srgbClr val="DADADA"/>
      </a:accent4>
      <a:accent5>
        <a:srgbClr val="FFFF00"/>
      </a:accent5>
      <a:accent6>
        <a:srgbClr val="BA2334"/>
      </a:accent6>
      <a:hlink>
        <a:srgbClr val="222478"/>
      </a:hlink>
      <a:folHlink>
        <a:srgbClr val="AFD2E6"/>
      </a:folHlink>
    </a:clrScheme>
    <a:fontScheme name="1_G&amp;t">
      <a:majorFont>
        <a:latin typeface="Tahoma"/>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1_G&am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G&am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G&am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G&am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G&am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G&am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G&am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improve-it_template_12nov2014">
  <a:themeElements>
    <a:clrScheme name="Custom 42">
      <a:dk1>
        <a:srgbClr val="000000"/>
      </a:dk1>
      <a:lt1>
        <a:srgbClr val="FFFFFF"/>
      </a:lt1>
      <a:dk2>
        <a:srgbClr val="0033AB"/>
      </a:dk2>
      <a:lt2>
        <a:srgbClr val="94D521"/>
      </a:lt2>
      <a:accent1>
        <a:srgbClr val="110F3C"/>
      </a:accent1>
      <a:accent2>
        <a:srgbClr val="4189CE"/>
      </a:accent2>
      <a:accent3>
        <a:srgbClr val="00CCFF"/>
      </a:accent3>
      <a:accent4>
        <a:srgbClr val="DADADA"/>
      </a:accent4>
      <a:accent5>
        <a:srgbClr val="FFFF00"/>
      </a:accent5>
      <a:accent6>
        <a:srgbClr val="BA2334"/>
      </a:accent6>
      <a:hlink>
        <a:srgbClr val="222478"/>
      </a:hlink>
      <a:folHlink>
        <a:srgbClr val="AFD2E6"/>
      </a:folHlink>
    </a:clrScheme>
    <a:fontScheme name="1_G&amp;t">
      <a:majorFont>
        <a:latin typeface="Tahoma"/>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1_G&am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G&am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G&am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G&am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G&am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G&am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G&am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improve-it_template_12nov2014">
  <a:themeElements>
    <a:clrScheme name="Custom 42">
      <a:dk1>
        <a:srgbClr val="000000"/>
      </a:dk1>
      <a:lt1>
        <a:srgbClr val="FFFFFF"/>
      </a:lt1>
      <a:dk2>
        <a:srgbClr val="0033AB"/>
      </a:dk2>
      <a:lt2>
        <a:srgbClr val="94D521"/>
      </a:lt2>
      <a:accent1>
        <a:srgbClr val="110F3C"/>
      </a:accent1>
      <a:accent2>
        <a:srgbClr val="4189CE"/>
      </a:accent2>
      <a:accent3>
        <a:srgbClr val="00CCFF"/>
      </a:accent3>
      <a:accent4>
        <a:srgbClr val="DADADA"/>
      </a:accent4>
      <a:accent5>
        <a:srgbClr val="FFFF00"/>
      </a:accent5>
      <a:accent6>
        <a:srgbClr val="BA2334"/>
      </a:accent6>
      <a:hlink>
        <a:srgbClr val="222478"/>
      </a:hlink>
      <a:folHlink>
        <a:srgbClr val="AFD2E6"/>
      </a:folHlink>
    </a:clrScheme>
    <a:fontScheme name="1_G&amp;t">
      <a:majorFont>
        <a:latin typeface="Tahoma"/>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1_G&am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G&am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G&am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G&am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G&am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G&am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G&am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gothic"/>
        <a:cs typeface="msgothic"/>
      </a:majorFont>
      <a:minorFont>
        <a:latin typeface="Times New Roman"/>
        <a:ea typeface="msgothic"/>
        <a:cs typeface="ms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2_Office Theme">
  <a:themeElements>
    <a:clrScheme name="AMG">
      <a:dk1>
        <a:sysClr val="windowText" lastClr="000000"/>
      </a:dk1>
      <a:lt1>
        <a:sysClr val="window" lastClr="FFFFFF"/>
      </a:lt1>
      <a:dk2>
        <a:srgbClr val="44546A"/>
      </a:dk2>
      <a:lt2>
        <a:srgbClr val="E7E6E6"/>
      </a:lt2>
      <a:accent1>
        <a:srgbClr val="00AEEA"/>
      </a:accent1>
      <a:accent2>
        <a:srgbClr val="FFDE17"/>
      </a:accent2>
      <a:accent3>
        <a:srgbClr val="EF4136"/>
      </a:accent3>
      <a:accent4>
        <a:srgbClr val="F7941E"/>
      </a:accent4>
      <a:accent5>
        <a:srgbClr val="8DC63F"/>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7.xml><?xml version="1.0" encoding="utf-8"?>
<a:theme xmlns:a="http://schemas.openxmlformats.org/drawingml/2006/main" name="23_Office Theme">
  <a:themeElements>
    <a:clrScheme name="AMG">
      <a:dk1>
        <a:sysClr val="windowText" lastClr="000000"/>
      </a:dk1>
      <a:lt1>
        <a:sysClr val="window" lastClr="FFFFFF"/>
      </a:lt1>
      <a:dk2>
        <a:srgbClr val="44546A"/>
      </a:dk2>
      <a:lt2>
        <a:srgbClr val="E7E6E6"/>
      </a:lt2>
      <a:accent1>
        <a:srgbClr val="00AEEA"/>
      </a:accent1>
      <a:accent2>
        <a:srgbClr val="FFDE17"/>
      </a:accent2>
      <a:accent3>
        <a:srgbClr val="EF4136"/>
      </a:accent3>
      <a:accent4>
        <a:srgbClr val="F7941E"/>
      </a:accent4>
      <a:accent5>
        <a:srgbClr val="8DC63F"/>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8.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Evolving Lipid Lowering Research Module 2.0 v_02">
  <a:themeElements>
    <a:clrScheme name="AMG">
      <a:dk1>
        <a:sysClr val="windowText" lastClr="000000"/>
      </a:dk1>
      <a:lt1>
        <a:sysClr val="window" lastClr="FFFFFF"/>
      </a:lt1>
      <a:dk2>
        <a:srgbClr val="44546A"/>
      </a:dk2>
      <a:lt2>
        <a:srgbClr val="E7E6E6"/>
      </a:lt2>
      <a:accent1>
        <a:srgbClr val="00AEEA"/>
      </a:accent1>
      <a:accent2>
        <a:srgbClr val="FFDE17"/>
      </a:accent2>
      <a:accent3>
        <a:srgbClr val="EF4136"/>
      </a:accent3>
      <a:accent4>
        <a:srgbClr val="F7941E"/>
      </a:accent4>
      <a:accent5>
        <a:srgbClr val="8DC63F"/>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_Concourse">
  <a:themeElements>
    <a:clrScheme name="Concourse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fontScheme name="Concourse">
      <a:majorFont>
        <a:latin typeface="Gill Sans MT"/>
        <a:ea typeface="ＭＳ Ｐゴシック"/>
        <a:cs typeface=""/>
      </a:majorFont>
      <a:minorFont>
        <a:latin typeface="Gill Sans M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4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7_Default Design">
  <a:themeElements>
    <a:clrScheme name="1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7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7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7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7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7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7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7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7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7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7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7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7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00877C"/>
      </a:accent1>
      <a:accent2>
        <a:srgbClr val="BDBDBD"/>
      </a:accent2>
      <a:accent3>
        <a:srgbClr val="FFFFFF"/>
      </a:accent3>
      <a:accent4>
        <a:srgbClr val="000000"/>
      </a:accent4>
      <a:accent5>
        <a:srgbClr val="AAC3BF"/>
      </a:accent5>
      <a:accent6>
        <a:srgbClr val="ABABAB"/>
      </a:accent6>
      <a:hlink>
        <a:srgbClr val="8CC7BA"/>
      </a:hlink>
      <a:folHlink>
        <a:srgbClr val="99CC00"/>
      </a:folHlink>
    </a:clrScheme>
    <a:fontScheme name="Custom Design">
      <a:majorFont>
        <a:latin typeface="Arial Narrow"/>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 typeface="Arial" charset="0"/>
          <a:buChar char="•"/>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 typeface="Arial" charset="0"/>
          <a:buChar char="•"/>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00877C"/>
        </a:accent1>
        <a:accent2>
          <a:srgbClr val="BDBDBD"/>
        </a:accent2>
        <a:accent3>
          <a:srgbClr val="FFFFFF"/>
        </a:accent3>
        <a:accent4>
          <a:srgbClr val="000000"/>
        </a:accent4>
        <a:accent5>
          <a:srgbClr val="AAC3BF"/>
        </a:accent5>
        <a:accent6>
          <a:srgbClr val="ABABAB"/>
        </a:accent6>
        <a:hlink>
          <a:srgbClr val="8CC7BA"/>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1_Aegerion">
  <a:themeElements>
    <a:clrScheme name="Custom 19">
      <a:dk1>
        <a:srgbClr val="000000"/>
      </a:dk1>
      <a:lt1>
        <a:srgbClr val="FFFFFF"/>
      </a:lt1>
      <a:dk2>
        <a:srgbClr val="00759B"/>
      </a:dk2>
      <a:lt2>
        <a:srgbClr val="000000"/>
      </a:lt2>
      <a:accent1>
        <a:srgbClr val="00759B"/>
      </a:accent1>
      <a:accent2>
        <a:srgbClr val="00A8E1"/>
      </a:accent2>
      <a:accent3>
        <a:srgbClr val="D97A23"/>
      </a:accent3>
      <a:accent4>
        <a:srgbClr val="575A5D"/>
      </a:accent4>
      <a:accent5>
        <a:srgbClr val="000000"/>
      </a:accent5>
      <a:accent6>
        <a:srgbClr val="E0DED9"/>
      </a:accent6>
      <a:hlink>
        <a:srgbClr val="00759B"/>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8_Office Theme">
  <a:themeElements>
    <a:clrScheme name="AMG">
      <a:dk1>
        <a:sysClr val="windowText" lastClr="000000"/>
      </a:dk1>
      <a:lt1>
        <a:sysClr val="window" lastClr="FFFFFF"/>
      </a:lt1>
      <a:dk2>
        <a:srgbClr val="44546A"/>
      </a:dk2>
      <a:lt2>
        <a:srgbClr val="E7E6E6"/>
      </a:lt2>
      <a:accent1>
        <a:srgbClr val="00AEEA"/>
      </a:accent1>
      <a:accent2>
        <a:srgbClr val="FFDE17"/>
      </a:accent2>
      <a:accent3>
        <a:srgbClr val="EF4136"/>
      </a:accent3>
      <a:accent4>
        <a:srgbClr val="F7941E"/>
      </a:accent4>
      <a:accent5>
        <a:srgbClr val="8DC63F"/>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34996</TotalTime>
  <Words>2755</Words>
  <Application>Microsoft Office PowerPoint</Application>
  <PresentationFormat>On-screen Show (4:3)</PresentationFormat>
  <Paragraphs>522</Paragraphs>
  <Slides>39</Slides>
  <Notes>14</Notes>
  <HiddenSlides>0</HiddenSlides>
  <MMClips>0</MMClips>
  <ScaleCrop>false</ScaleCrop>
  <HeadingPairs>
    <vt:vector size="4" baseType="variant">
      <vt:variant>
        <vt:lpstr>Theme</vt:lpstr>
      </vt:variant>
      <vt:variant>
        <vt:i4>26</vt:i4>
      </vt:variant>
      <vt:variant>
        <vt:lpstr>Slide Titles</vt:lpstr>
      </vt:variant>
      <vt:variant>
        <vt:i4>39</vt:i4>
      </vt:variant>
    </vt:vector>
  </HeadingPairs>
  <TitlesOfParts>
    <vt:vector size="65" baseType="lpstr">
      <vt:lpstr>Office Theme</vt:lpstr>
      <vt:lpstr>1_Custom Design</vt:lpstr>
      <vt:lpstr>Default Design</vt:lpstr>
      <vt:lpstr>9_Office Theme</vt:lpstr>
      <vt:lpstr>27_Default Design</vt:lpstr>
      <vt:lpstr>5_Office Theme</vt:lpstr>
      <vt:lpstr>Custom Design</vt:lpstr>
      <vt:lpstr>21_Aegerion</vt:lpstr>
      <vt:lpstr>18_Office Theme</vt:lpstr>
      <vt:lpstr>11_Office Theme</vt:lpstr>
      <vt:lpstr>1_improve-it_template_12nov2014</vt:lpstr>
      <vt:lpstr>2_improve-it_template_12nov2014</vt:lpstr>
      <vt:lpstr>4_improve-it_template_12nov2014</vt:lpstr>
      <vt:lpstr>17_Office Theme</vt:lpstr>
      <vt:lpstr>21_Office Theme</vt:lpstr>
      <vt:lpstr>22_Office Theme</vt:lpstr>
      <vt:lpstr>23_Office Theme</vt:lpstr>
      <vt:lpstr>13_Default Design</vt:lpstr>
      <vt:lpstr>Evolving Lipid Lowering Research Module 2.0 v_02</vt:lpstr>
      <vt:lpstr>8_Office Theme</vt:lpstr>
      <vt:lpstr>2_Concourse</vt:lpstr>
      <vt:lpstr>14_Default Design</vt:lpstr>
      <vt:lpstr>19_Office Theme</vt:lpstr>
      <vt:lpstr>12_Default Design</vt:lpstr>
      <vt:lpstr>2_Office Theme</vt:lpstr>
      <vt:lpstr>10_Office Theme</vt:lpstr>
      <vt:lpstr>New therapies for lipid disorders</vt:lpstr>
      <vt:lpstr>Slide 2</vt:lpstr>
      <vt:lpstr>Slide 3</vt:lpstr>
      <vt:lpstr>Slide 4</vt:lpstr>
      <vt:lpstr>Slide 5</vt:lpstr>
      <vt:lpstr>Purported Adverse Effects of Statins</vt:lpstr>
      <vt:lpstr>Slide 7</vt:lpstr>
      <vt:lpstr>Slide 8</vt:lpstr>
      <vt:lpstr>Bile acid sequestrants Lipid Research Clinics Coronary Primary Prevention Trial (LRC-CPPT) </vt:lpstr>
      <vt:lpstr>LDL-C and Lipid Changes</vt:lpstr>
      <vt:lpstr>Primary Endpoint — ITT</vt:lpstr>
      <vt:lpstr>IMPROVE-IT vs. CTT:  Ezetimibe vs. Statin Benefit</vt:lpstr>
      <vt:lpstr>Slide 13</vt:lpstr>
      <vt:lpstr>Slide 14</vt:lpstr>
      <vt:lpstr>Slide 15</vt:lpstr>
      <vt:lpstr>Coronary Drug Project: Effect of Niacin in Post-MI Patients</vt:lpstr>
      <vt:lpstr>HPS2-THRIVE: Major Vascular Events on Niacin/Laropiprant (ERN/LRPT)</vt:lpstr>
      <vt:lpstr>Slide 18</vt:lpstr>
      <vt:lpstr>Slide 19</vt:lpstr>
      <vt:lpstr>Slide 20</vt:lpstr>
      <vt:lpstr>Looking forward to the 2015 guidelines</vt:lpstr>
      <vt:lpstr>Slide 22</vt:lpstr>
      <vt:lpstr>Four Mechanisms for Reducing LDL-C</vt:lpstr>
      <vt:lpstr>In the Presence of PCSK9, the LDL-R Is Degraded and Does Not Cycle Back to Cell Surface</vt:lpstr>
      <vt:lpstr>Monoclonal Antibody binds to PCSK9 and inhibits Binding to the LDL-Receptor </vt:lpstr>
      <vt:lpstr>PCSK9-Directed Therapies in Development</vt:lpstr>
      <vt:lpstr>Terminology of Monoclonal Antibodies</vt:lpstr>
      <vt:lpstr>Slide 28</vt:lpstr>
      <vt:lpstr>Slide 29</vt:lpstr>
      <vt:lpstr>Slide 30</vt:lpstr>
      <vt:lpstr>Slide 31</vt:lpstr>
      <vt:lpstr>Slide 32</vt:lpstr>
      <vt:lpstr>Slide 33</vt:lpstr>
      <vt:lpstr>Four Mechanisms for Reducing LDL-C</vt:lpstr>
      <vt:lpstr>Lomitapide: LDL-C change from baseline </vt:lpstr>
      <vt:lpstr>APOB antisense: mipomersen in HoFH</vt:lpstr>
      <vt:lpstr>Slide 37</vt:lpstr>
      <vt:lpstr>Slide 38</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Current State of Human Genetics Work"</dc:title>
  <dc:creator>Rob Hegele</dc:creator>
  <cp:lastModifiedBy>Vivi</cp:lastModifiedBy>
  <cp:revision>272</cp:revision>
  <cp:lastPrinted>2015-03-18T22:21:51Z</cp:lastPrinted>
  <dcterms:created xsi:type="dcterms:W3CDTF">2011-12-02T03:57:13Z</dcterms:created>
  <dcterms:modified xsi:type="dcterms:W3CDTF">2015-10-09T01:50:26Z</dcterms:modified>
</cp:coreProperties>
</file>